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m4a" ContentType="audio/mp4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19.fntdata" ContentType="application/x-fontdata"/>
  <Override PartName="/ppt/fonts/font2.fntdata" ContentType="application/x-fontdata"/>
  <Override PartName="/ppt/fonts/font20.fntdata" ContentType="application/x-fontdata"/>
  <Override PartName="/ppt/fonts/font21.fntdata" ContentType="application/x-fontdata"/>
  <Override PartName="/ppt/fonts/font2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29"/>
  </p:handoutMasterIdLst>
  <p:sldIdLst>
    <p:sldId id="657" r:id="rId3"/>
    <p:sldId id="658" r:id="rId5"/>
    <p:sldId id="659" r:id="rId6"/>
    <p:sldId id="660" r:id="rId7"/>
    <p:sldId id="803" r:id="rId8"/>
    <p:sldId id="804" r:id="rId9"/>
    <p:sldId id="805" r:id="rId10"/>
    <p:sldId id="806" r:id="rId11"/>
    <p:sldId id="807" r:id="rId12"/>
    <p:sldId id="808" r:id="rId13"/>
    <p:sldId id="525" r:id="rId14"/>
    <p:sldId id="485" r:id="rId15"/>
    <p:sldId id="536" r:id="rId16"/>
    <p:sldId id="503" r:id="rId17"/>
    <p:sldId id="275" r:id="rId18"/>
    <p:sldId id="277" r:id="rId19"/>
    <p:sldId id="280" r:id="rId20"/>
    <p:sldId id="281" r:id="rId21"/>
    <p:sldId id="282" r:id="rId22"/>
    <p:sldId id="665" r:id="rId23"/>
    <p:sldId id="666" r:id="rId24"/>
    <p:sldId id="667" r:id="rId25"/>
    <p:sldId id="668" r:id="rId26"/>
    <p:sldId id="770" r:id="rId27"/>
    <p:sldId id="802" r:id="rId28"/>
  </p:sldIdLst>
  <p:sldSz cx="12192000" cy="6858000"/>
  <p:notesSz cx="6858000" cy="9144000"/>
  <p:embeddedFontLst>
    <p:embeddedFont>
      <p:font typeface="等线" panose="02010600030101010101" pitchFamily="2" charset="-122"/>
      <p:regular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Gill Sans Ultra Bold" panose="020B0A02020104020203" pitchFamily="34" charset="0"/>
      <p:regular r:id="rId37"/>
    </p:embeddedFont>
    <p:embeddedFont>
      <p:font typeface="华文琥珀" panose="02010800040101010101" pitchFamily="2" charset="-122"/>
      <p:regular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omic Sans MS" panose="030F0702030302020204" pitchFamily="66" charset="0"/>
      <p:regular r:id="rId43"/>
      <p:bold r:id="rId44"/>
      <p:italic r:id="rId45"/>
      <p:boldItalic r:id="rId46"/>
    </p:embeddedFont>
    <p:embeddedFont>
      <p:font typeface="华文楷体" panose="02010600040101010101" pitchFamily="2" charset="-122"/>
      <p:regular r:id="rId47"/>
    </p:embeddedFont>
    <p:embeddedFont>
      <p:font typeface="华文细黑" panose="02010600040101010101" pitchFamily="2" charset="-122"/>
      <p:regular r:id="rId48"/>
    </p:embeddedFont>
    <p:embeddedFont>
      <p:font typeface="楷体" panose="02010609060101010101" pitchFamily="49" charset="-122"/>
      <p:regular r:id="rId49"/>
    </p:embeddedFont>
    <p:embeddedFont>
      <p:font typeface="华文新魏" panose="02010800040101010101" charset="-122"/>
      <p:regular r:id="rId50"/>
    </p:embeddedFont>
    <p:embeddedFont>
      <p:font typeface="Calibri Bold" panose="020F0702030404030204" charset="0"/>
      <p:bold r:id="rId51"/>
    </p:embeddedFont>
    <p:embeddedFont>
      <p:font typeface="Calibri" panose="020F0502020204030204"/>
      <p:regular r:id="rId52"/>
      <p:bold r:id="rId53"/>
      <p:italic r:id="rId54"/>
      <p:boldItalic r:id="rId55"/>
    </p:embeddedFont>
  </p:embeddedFontLst>
  <p:custDataLst>
    <p:tags r:id="rId56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40" userDrawn="1">
          <p15:clr>
            <a:srgbClr val="A4A3A4"/>
          </p15:clr>
        </p15:guide>
        <p15:guide id="2" pos="397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" lastIdx="1" clrIdx="0"/>
  <p:cmAuthor id="0" name="hui sheng" initials="" lastIdx="1" clrIdx="0"/>
  <p:cmAuthor id="3" name="作者" initials="A" lastIdx="0" clrIdx="1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C4383"/>
    <a:srgbClr val="149C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64" autoAdjust="0"/>
    <p:restoredTop sz="94842" autoAdjust="0"/>
  </p:normalViewPr>
  <p:slideViewPr>
    <p:cSldViewPr showGuides="1">
      <p:cViewPr varScale="1">
        <p:scale>
          <a:sx n="82" d="100"/>
          <a:sy n="82" d="100"/>
        </p:scale>
        <p:origin x="365" y="72"/>
      </p:cViewPr>
      <p:guideLst>
        <p:guide orient="horz" pos="2240"/>
        <p:guide pos="3976"/>
      </p:guideLst>
    </p:cSldViewPr>
  </p:slideViewPr>
  <p:outlineViewPr>
    <p:cViewPr>
      <p:scale>
        <a:sx n="33" d="100"/>
        <a:sy n="33" d="100"/>
      </p:scale>
      <p:origin x="0" y="3030"/>
    </p:cViewPr>
  </p:outlin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00" d="100"/>
        <a:sy n="100" d="100"/>
      </p:scale>
      <p:origin x="0" y="-1398"/>
    </p:cViewPr>
  </p:sorter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6" Type="http://schemas.openxmlformats.org/officeDocument/2006/relationships/tags" Target="tags/tag6.xml"/><Relationship Id="rId55" Type="http://schemas.openxmlformats.org/officeDocument/2006/relationships/font" Target="fonts/font22.fntdata"/><Relationship Id="rId54" Type="http://schemas.openxmlformats.org/officeDocument/2006/relationships/font" Target="fonts/font21.fntdata"/><Relationship Id="rId53" Type="http://schemas.openxmlformats.org/officeDocument/2006/relationships/font" Target="fonts/font20.fntdata"/><Relationship Id="rId52" Type="http://schemas.openxmlformats.org/officeDocument/2006/relationships/font" Target="fonts/font19.fntdata"/><Relationship Id="rId51" Type="http://schemas.openxmlformats.org/officeDocument/2006/relationships/font" Target="fonts/font18.fntdata"/><Relationship Id="rId50" Type="http://schemas.openxmlformats.org/officeDocument/2006/relationships/font" Target="fonts/font17.fntdata"/><Relationship Id="rId5" Type="http://schemas.openxmlformats.org/officeDocument/2006/relationships/slide" Target="slides/slide2.xml"/><Relationship Id="rId49" Type="http://schemas.openxmlformats.org/officeDocument/2006/relationships/font" Target="fonts/font16.fntdata"/><Relationship Id="rId48" Type="http://schemas.openxmlformats.org/officeDocument/2006/relationships/font" Target="fonts/font15.fntdata"/><Relationship Id="rId47" Type="http://schemas.openxmlformats.org/officeDocument/2006/relationships/font" Target="fonts/font14.fntdata"/><Relationship Id="rId46" Type="http://schemas.openxmlformats.org/officeDocument/2006/relationships/font" Target="fonts/font13.fntdata"/><Relationship Id="rId45" Type="http://schemas.openxmlformats.org/officeDocument/2006/relationships/font" Target="fonts/font12.fntdata"/><Relationship Id="rId44" Type="http://schemas.openxmlformats.org/officeDocument/2006/relationships/font" Target="fonts/font11.fntdata"/><Relationship Id="rId43" Type="http://schemas.openxmlformats.org/officeDocument/2006/relationships/font" Target="fonts/font10.fntdata"/><Relationship Id="rId42" Type="http://schemas.openxmlformats.org/officeDocument/2006/relationships/font" Target="fonts/font9.fntdata"/><Relationship Id="rId41" Type="http://schemas.openxmlformats.org/officeDocument/2006/relationships/font" Target="fonts/font8.fntdata"/><Relationship Id="rId40" Type="http://schemas.openxmlformats.org/officeDocument/2006/relationships/font" Target="fonts/font7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6.fntdata"/><Relationship Id="rId38" Type="http://schemas.openxmlformats.org/officeDocument/2006/relationships/font" Target="fonts/font5.fntdata"/><Relationship Id="rId37" Type="http://schemas.openxmlformats.org/officeDocument/2006/relationships/font" Target="fonts/font4.fntdata"/><Relationship Id="rId36" Type="http://schemas.openxmlformats.org/officeDocument/2006/relationships/font" Target="fonts/font3.fntdata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commentAuthors" Target="commentAuthors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handoutMaster" Target="handoutMasters/handoutMaster1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0F9B84EA-7D68-4D60-9CB1-D50884785D1C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14A1FF62-DF61-4E7C-A7C5-D1C024339DFD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wdp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hape 2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4099" name="Shape 22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zh-CN">
              <a:sym typeface="Avenir Roman" panose="02000503020000020003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>
        <a:solidFill>
          <a:schemeClr val="tx1"/>
        </a:solidFill>
        <a:latin typeface="+mj-lt"/>
        <a:ea typeface="+mj-ea"/>
        <a:cs typeface="+mj-cs"/>
        <a:sym typeface="Avenir Roman" panose="02000503020000020003"/>
      </a:defRPr>
    </a:lvl1pPr>
    <a:lvl2pPr marL="742950" indent="-28575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>
        <a:solidFill>
          <a:schemeClr val="tx1"/>
        </a:solidFill>
        <a:latin typeface="+mj-lt"/>
        <a:ea typeface="+mj-ea"/>
        <a:cs typeface="+mj-cs"/>
        <a:sym typeface="Avenir Roman" panose="02000503020000020003"/>
      </a:defRPr>
    </a:lvl2pPr>
    <a:lvl3pPr marL="1143000" indent="-2286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>
        <a:solidFill>
          <a:schemeClr val="tx1"/>
        </a:solidFill>
        <a:latin typeface="+mj-lt"/>
        <a:ea typeface="+mj-ea"/>
        <a:cs typeface="+mj-cs"/>
        <a:sym typeface="Avenir Roman" panose="02000503020000020003"/>
      </a:defRPr>
    </a:lvl3pPr>
    <a:lvl4pPr marL="1600200" indent="-2286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>
        <a:solidFill>
          <a:schemeClr val="tx1"/>
        </a:solidFill>
        <a:latin typeface="+mj-lt"/>
        <a:ea typeface="+mj-ea"/>
        <a:cs typeface="+mj-cs"/>
        <a:sym typeface="Avenir Roman" panose="02000503020000020003"/>
      </a:defRPr>
    </a:lvl4pPr>
    <a:lvl5pPr marL="2057400" indent="-2286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>
        <a:solidFill>
          <a:schemeClr val="tx1"/>
        </a:solidFill>
        <a:latin typeface="+mj-lt"/>
        <a:ea typeface="+mj-ea"/>
        <a:cs typeface="+mj-cs"/>
        <a:sym typeface="Avenir Roman" panose="02000503020000020003"/>
      </a:defRPr>
    </a:lvl5pPr>
    <a:lvl6pPr indent="1143000" defTabSz="457200">
      <a:lnSpc>
        <a:spcPct val="125000"/>
      </a:lnSpc>
      <a:defRPr sz="2400">
        <a:latin typeface="+mj-lt"/>
        <a:ea typeface="+mj-ea"/>
        <a:cs typeface="+mj-cs"/>
        <a:sym typeface="Avenir Roman" panose="02000503020000020003"/>
      </a:defRPr>
    </a:lvl6pPr>
    <a:lvl7pPr indent="1371600" defTabSz="457200">
      <a:lnSpc>
        <a:spcPct val="125000"/>
      </a:lnSpc>
      <a:defRPr sz="2400">
        <a:latin typeface="+mj-lt"/>
        <a:ea typeface="+mj-ea"/>
        <a:cs typeface="+mj-cs"/>
        <a:sym typeface="Avenir Roman" panose="02000503020000020003"/>
      </a:defRPr>
    </a:lvl7pPr>
    <a:lvl8pPr indent="1600200" defTabSz="457200">
      <a:lnSpc>
        <a:spcPct val="125000"/>
      </a:lnSpc>
      <a:defRPr sz="2400">
        <a:latin typeface="+mj-lt"/>
        <a:ea typeface="+mj-ea"/>
        <a:cs typeface="+mj-cs"/>
        <a:sym typeface="Avenir Roman" panose="02000503020000020003"/>
      </a:defRPr>
    </a:lvl8pPr>
    <a:lvl9pPr indent="1828800" defTabSz="457200">
      <a:lnSpc>
        <a:spcPct val="125000"/>
      </a:lnSpc>
      <a:defRPr sz="2400">
        <a:latin typeface="+mj-lt"/>
        <a:ea typeface="+mj-ea"/>
        <a:cs typeface="+mj-cs"/>
        <a:sym typeface="Avenir Roman" panose="02000503020000020003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Slide Image Placeholder 1"/>
          <p:cNvSpPr>
            <a:spLocks noGrp="1" noRot="1" noChangeAspect="1" noChangeArrowheads="1" noTextEdit="1"/>
          </p:cNvSpPr>
          <p:nvPr>
            <p:ph type="sldImg" idx="4294967295"/>
          </p:nvPr>
        </p:nvSpPr>
        <p:spPr/>
      </p:sp>
      <p:sp>
        <p:nvSpPr>
          <p:cNvPr id="6146" name="Notes Placeholder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en-US" altLang="zh-CN"/>
          </a:p>
        </p:txBody>
      </p:sp>
      <p:sp>
        <p:nvSpPr>
          <p:cNvPr id="6147" name="Slide Number Placeholder 3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r"/>
            <a:r>
              <a:rPr lang="zh-CN" altLang="en-US" sz="12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+mn-ea"/>
              </a:rPr>
              <a:t>*</a:t>
            </a:r>
            <a:endParaRPr lang="zh-CN" altLang="en-US" sz="120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05F1AFA-45F3-4948-B1DA-275CABE774E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52EFC1-EA79-4EE7-9ACC-4F638B387EA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22A5BC-6951-483C-8B37-9B665E90AB6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F1A0902-2EAF-4501-AE56-F214B126FAB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14DD06-8546-4C5F-8E06-329F1BC3816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393857-E99E-427B-9C3C-2649CF39E46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855CE2-1ED5-49F6-A6E9-D7BF0E33EB5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9E2B3F-E316-4C34-95C7-7004F0B1A62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CBF035-9D56-4E03-9F49-FEF6FB21F88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6B67C2-9C7B-4F33-8436-0122FD816AF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E39B0-1721-48F3-A697-D57273386639}" type="slidenum">
              <a:rPr lang="zh-CN" altLang="en-US"/>
            </a:fld>
            <a:endParaRPr lang="zh-CN" altLang="en-US"/>
          </a:p>
        </p:txBody>
      </p:sp>
      <p:pic>
        <p:nvPicPr>
          <p:cNvPr id="1031" name="图片 1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0"/>
            <a:ext cx="4038600" cy="95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6" Type="http://schemas.openxmlformats.org/officeDocument/2006/relationships/tags" Target="../tags/tag5.xml"/><Relationship Id="rId5" Type="http://schemas.openxmlformats.org/officeDocument/2006/relationships/image" Target="../media/image17.png"/><Relationship Id="rId4" Type="http://schemas.microsoft.com/office/2007/relationships/media" Target="../media/media2.mp3"/><Relationship Id="rId3" Type="http://schemas.openxmlformats.org/officeDocument/2006/relationships/audio" Target="../media/media2.mp3"/><Relationship Id="rId2" Type="http://schemas.microsoft.com/office/2007/relationships/hdphoto" Target="../media/image16.wdp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hyperlink" Target="http://image.baidu.com/search/detail?ct=503316480&amp;z=undefined&amp;tn=baiduimagedetail&amp;ipn=d&amp;word=cruise&amp;step_word=&amp;ie=utf-8&amp;in=&amp;cl=2&amp;lm=-1&amp;st=undefined&amp;cs=1456476976,3139134618&amp;os=2717187609,2182149961&amp;simid=4131373118,645296816&amp;pn=1&amp;rn=1&amp;di=121426107440&amp;ln=1930&amp;fr=&amp;fmq=1530372357532_R&amp;fm=&amp;ic=undefined&amp;s=undefined&amp;se=&amp;sme=&amp;tab=0&amp;width=undefined&amp;height=undefined&amp;face=undefined&amp;is=0,0&amp;istype=0&amp;ist=&amp;jit=&amp;bdtype=0&amp;spn=0&amp;pi=0&amp;gsm=0&amp;objurl=http%3A%2F%2Fimg.mota.ru%2Fupload%2Fwallpapers%2F2013%2F08%2F23%2F18%2F05%2F37184%2FPhbV6hF0MK-1366x768.jpg&amp;rpstart=0&amp;rpnum=0&amp;adpicid=0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jpeg"/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35.jpeg"/><Relationship Id="rId5" Type="http://schemas.openxmlformats.org/officeDocument/2006/relationships/image" Target="../media/image34.png"/><Relationship Id="rId4" Type="http://schemas.openxmlformats.org/officeDocument/2006/relationships/image" Target="../media/image33.jpeg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jpe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9.png"/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image" Target="../media/image3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6" Type="http://schemas.openxmlformats.org/officeDocument/2006/relationships/tags" Target="../tags/tag2.xml"/><Relationship Id="rId5" Type="http://schemas.openxmlformats.org/officeDocument/2006/relationships/image" Target="../media/image14.png"/><Relationship Id="rId4" Type="http://schemas.microsoft.com/office/2007/relationships/media" Target="../media/media1.m4a"/><Relationship Id="rId3" Type="http://schemas.openxmlformats.org/officeDocument/2006/relationships/audio" Target="../media/media1.m4a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6" Type="http://schemas.openxmlformats.org/officeDocument/2006/relationships/tags" Target="../tags/tag3.xml"/><Relationship Id="rId5" Type="http://schemas.openxmlformats.org/officeDocument/2006/relationships/image" Target="../media/image14.png"/><Relationship Id="rId4" Type="http://schemas.microsoft.com/office/2007/relationships/media" Target="../media/media1.m4a"/><Relationship Id="rId3" Type="http://schemas.openxmlformats.org/officeDocument/2006/relationships/audio" Target="../media/media1.m4a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6" Type="http://schemas.openxmlformats.org/officeDocument/2006/relationships/tags" Target="../tags/tag4.xml"/><Relationship Id="rId5" Type="http://schemas.microsoft.com/office/2007/relationships/hdphoto" Target="../media/image16.wdp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1" name="Group 7"/>
          <p:cNvGrpSpPr/>
          <p:nvPr/>
        </p:nvGrpSpPr>
        <p:grpSpPr bwMode="auto">
          <a:xfrm>
            <a:off x="801688" y="1316038"/>
            <a:ext cx="10812462" cy="8834437"/>
            <a:chOff x="601306" y="987574"/>
            <a:chExt cx="8109432" cy="6624736"/>
          </a:xfrm>
        </p:grpSpPr>
        <p:sp>
          <p:nvSpPr>
            <p:cNvPr id="5122" name="TextBox 1"/>
            <p:cNvSpPr txBox="1">
              <a:spLocks noChangeArrowheads="1"/>
            </p:cNvSpPr>
            <p:nvPr/>
          </p:nvSpPr>
          <p:spPr bwMode="auto">
            <a:xfrm>
              <a:off x="3203848" y="1229320"/>
              <a:ext cx="3632282" cy="807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r>
                <a:rPr lang="en-US" altLang="zh-CN" sz="6400" b="1" dirty="0">
                  <a:solidFill>
                    <a:srgbClr val="984807"/>
                  </a:solidFill>
                  <a:latin typeface="Gill Sans Ultra Bold" panose="020B0A02020104020203" pitchFamily="34" charset="0"/>
                </a:rPr>
                <a:t>Lesson 3 </a:t>
              </a:r>
              <a:endParaRPr lang="zh-CN" altLang="en-US" sz="6400" b="1" dirty="0">
                <a:solidFill>
                  <a:srgbClr val="984807"/>
                </a:solidFill>
                <a:latin typeface="Gill Sans Ultra Bold" panose="020B0A02020104020203" pitchFamily="34" charset="0"/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601306" y="1018525"/>
              <a:ext cx="2088378" cy="2088012"/>
            </a:xfrm>
            <a:prstGeom prst="ellipse">
              <a:avLst/>
            </a:prstGeom>
            <a:solidFill>
              <a:srgbClr val="3DB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200" fontAlgn="auto">
                <a:buFontTx/>
                <a:buNone/>
                <a:defRPr/>
              </a:pPr>
              <a:endParaRPr lang="zh-CN" altLang="en-US" sz="2400" noProof="1">
                <a:solidFill>
                  <a:prstClr val="white"/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696557" y="987574"/>
              <a:ext cx="2088378" cy="2088012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200" fontAlgn="auto">
                <a:buFontTx/>
                <a:buNone/>
                <a:defRPr/>
              </a:pPr>
              <a:endParaRPr lang="zh-CN" altLang="en-US" sz="2400" noProof="1">
                <a:solidFill>
                  <a:prstClr val="white"/>
                </a:solidFill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789427" y="1239945"/>
              <a:ext cx="2088378" cy="2088012"/>
            </a:xfrm>
            <a:prstGeom prst="ellipse">
              <a:avLst/>
            </a:prstGeom>
            <a:solidFill>
              <a:srgbClr val="FFC000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200" fontAlgn="auto">
                <a:buFontTx/>
                <a:buNone/>
                <a:defRPr/>
              </a:pPr>
              <a:endParaRPr lang="zh-CN" altLang="en-US" sz="2400" noProof="1">
                <a:solidFill>
                  <a:prstClr val="white"/>
                </a:solidFill>
              </a:endParaRPr>
            </a:p>
          </p:txBody>
        </p:sp>
        <p:sp>
          <p:nvSpPr>
            <p:cNvPr id="5126" name="TextBox 5"/>
            <p:cNvSpPr txBox="1">
              <a:spLocks noChangeArrowheads="1"/>
            </p:cNvSpPr>
            <p:nvPr/>
          </p:nvSpPr>
          <p:spPr bwMode="auto">
            <a:xfrm>
              <a:off x="893629" y="1923678"/>
              <a:ext cx="1813579" cy="5761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/>
              <a:r>
                <a:rPr lang="zh-CN" altLang="en-US" sz="4400" b="1">
                  <a:solidFill>
                    <a:schemeClr val="bg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精讲听力</a:t>
              </a:r>
              <a:endParaRPr lang="zh-CN" altLang="en-US" sz="4400" b="1">
                <a:solidFill>
                  <a:srgbClr val="7F7F7F"/>
                </a:solidFill>
                <a:latin typeface="华文琥珀" panose="02010800040101010101" pitchFamily="2" charset="-122"/>
                <a:ea typeface="华文琥珀" panose="02010800040101010101" pitchFamily="2" charset="-122"/>
              </a:endParaRPr>
            </a:p>
          </p:txBody>
        </p:sp>
        <p:sp>
          <p:nvSpPr>
            <p:cNvPr id="5127" name="TextBox 6"/>
            <p:cNvSpPr txBox="1">
              <a:spLocks noChangeArrowheads="1"/>
            </p:cNvSpPr>
            <p:nvPr/>
          </p:nvSpPr>
          <p:spPr bwMode="auto">
            <a:xfrm>
              <a:off x="3275856" y="2837554"/>
              <a:ext cx="1869743" cy="484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r>
                <a:rPr lang="zh-CN" altLang="en-US" sz="3600" b="1">
                  <a:solidFill>
                    <a:srgbClr val="984807"/>
                  </a:solidFill>
                  <a:latin typeface="Gill Sans Ultra Bold" panose="020B0A02020104020203" pitchFamily="34" charset="0"/>
                </a:rPr>
                <a:t>雅思听力组</a:t>
              </a:r>
              <a:endParaRPr lang="zh-CN" altLang="en-US" sz="3600" b="1">
                <a:solidFill>
                  <a:srgbClr val="984807"/>
                </a:solidFill>
                <a:latin typeface="Gill Sans Ultra Bold" panose="020B0A02020104020203" pitchFamily="34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2556333" y="4156496"/>
              <a:ext cx="3456420" cy="3455814"/>
            </a:xfrm>
            <a:prstGeom prst="ellipse">
              <a:avLst/>
            </a:prstGeom>
            <a:solidFill>
              <a:srgbClr val="3DB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200" fontAlgn="auto">
                <a:buFontTx/>
                <a:buNone/>
                <a:defRPr/>
              </a:pPr>
              <a:endParaRPr lang="zh-CN" altLang="en-US" sz="2400" noProof="1">
                <a:solidFill>
                  <a:prstClr val="white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101780" y="3750559"/>
              <a:ext cx="3545719" cy="3545097"/>
            </a:xfrm>
            <a:prstGeom prst="ellipse">
              <a:avLst/>
            </a:prstGeom>
            <a:solidFill>
              <a:srgbClr val="00B05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200" fontAlgn="auto">
                <a:buFontTx/>
                <a:buNone/>
                <a:defRPr/>
              </a:pPr>
              <a:endParaRPr lang="zh-CN" altLang="en-US" sz="2400" noProof="1">
                <a:solidFill>
                  <a:prstClr val="white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5549596" y="4083879"/>
              <a:ext cx="3161142" cy="3161779"/>
            </a:xfrm>
            <a:prstGeom prst="ellipse">
              <a:avLst/>
            </a:prstGeom>
            <a:solidFill>
              <a:srgbClr val="FFC000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200" fontAlgn="auto">
                <a:buFontTx/>
                <a:buNone/>
                <a:defRPr/>
              </a:pPr>
              <a:endParaRPr lang="zh-CN" altLang="en-US" sz="2400" noProof="1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0000" contrast="-400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3512" y="1036002"/>
            <a:ext cx="8611802" cy="5153744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>
            <a:off x="1919536" y="2492896"/>
            <a:ext cx="43204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919536" y="2996952"/>
            <a:ext cx="86409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2049154" y="3573016"/>
            <a:ext cx="43204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1919536" y="4077072"/>
            <a:ext cx="86409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2027844" y="5661248"/>
            <a:ext cx="140386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剑7 1 0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0192" y="876447"/>
            <a:ext cx="406400" cy="4064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4078161" y="2088696"/>
            <a:ext cx="15035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en-US" altLang="zh-CN" sz="2000" baseline="30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October</a:t>
            </a:r>
            <a:endParaRPr lang="en-US" altLang="zh-C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367808" y="2525993"/>
            <a:ext cx="722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12.30</a:t>
            </a:r>
            <a:endParaRPr lang="en-US" altLang="zh-CN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799856" y="3172168"/>
            <a:ext cx="1081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Thomson</a:t>
            </a:r>
            <a:endParaRPr lang="en-US" altLang="zh-CN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329555" y="3582018"/>
            <a:ext cx="1010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AC936</a:t>
            </a:r>
            <a:endParaRPr lang="en-US" altLang="zh-CN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717353" y="5157192"/>
            <a:ext cx="20558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3303845020456837</a:t>
            </a:r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47328" y="22596"/>
            <a:ext cx="2736304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C7-T1-S1 P10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 noChangeArrowheads="1"/>
          </p:cNvSpPr>
          <p:nvPr>
            <p:ph type="title"/>
          </p:nvPr>
        </p:nvSpPr>
        <p:spPr>
          <a:xfrm>
            <a:off x="4943475" y="22860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altLang="zh-CN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halkboard" panose="03050602040202020205" charset="0"/>
                <a:ea typeface="Chalkboard" panose="03050602040202020205" charset="0"/>
                <a:cs typeface="Chalkboard" panose="03050602040202020205" charset="0"/>
              </a:rPr>
              <a:t>Transportation</a:t>
            </a:r>
            <a:endParaRPr lang="en-US" altLang="zh-CN" sz="28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halkboard" panose="03050602040202020205" charset="0"/>
              <a:ea typeface="Chalkboard" panose="03050602040202020205" charset="0"/>
              <a:cs typeface="Chalkboard" panose="03050602040202020205" charset="0"/>
            </a:endParaRP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782889" y="1412876"/>
            <a:ext cx="8264525" cy="4473575"/>
          </a:xfrm>
        </p:spPr>
        <p:txBody>
          <a:bodyPr/>
          <a:lstStyle/>
          <a:p>
            <a:pPr marL="0" indent="0">
              <a:lnSpc>
                <a:spcPct val="150000"/>
              </a:lnSpc>
              <a:spcBef>
                <a:spcPct val="0"/>
              </a:spcBef>
              <a:buNone/>
            </a:pPr>
            <a:endParaRPr lang="en-US" altLang="zh-CN" sz="2400" b="1" i="1">
              <a:solidFill>
                <a:srgbClr val="FFC000"/>
              </a:solidFill>
              <a:latin typeface="楷体" panose="02010609060101010101" pitchFamily="49" charset="-122"/>
              <a:ea typeface="楷体" panose="02010609060101010101" pitchFamily="49" charset="-122"/>
              <a:sym typeface="微软雅黑" panose="020B0503020204020204" charset="-122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2400" b="1">
              <a:solidFill>
                <a:srgbClr val="FF5050"/>
              </a:solidFill>
              <a:latin typeface="楷体" panose="02010609060101010101" pitchFamily="49" charset="-122"/>
              <a:ea typeface="楷体" panose="02010609060101010101" pitchFamily="49" charset="-122"/>
              <a:sym typeface="宋体" panose="02010600030101010101" pitchFamily="2" charset="-122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None/>
            </a:pPr>
            <a:endParaRPr lang="en-US" altLang="zh-CN" sz="2400" b="1">
              <a:solidFill>
                <a:srgbClr val="FFC000"/>
              </a:solidFill>
              <a:latin typeface="Comic Sans MS" panose="030F0702030302020204" pitchFamily="66" charset="0"/>
              <a:ea typeface="楷体" panose="02010609060101010101" pitchFamily="49" charset="-122"/>
              <a:sym typeface="宋体" panose="02010600030101010101" pitchFamily="2" charset="-122"/>
            </a:endParaRPr>
          </a:p>
        </p:txBody>
      </p:sp>
      <p:sp>
        <p:nvSpPr>
          <p:cNvPr id="20484" name="文本框 2"/>
          <p:cNvSpPr txBox="1">
            <a:spLocks noChangeArrowheads="1"/>
          </p:cNvSpPr>
          <p:nvPr/>
        </p:nvSpPr>
        <p:spPr bwMode="auto">
          <a:xfrm>
            <a:off x="1919289" y="427038"/>
            <a:ext cx="9217025" cy="526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Coach</a:t>
            </a:r>
            <a:endParaRPr lang="en-US" altLang="zh-CN" sz="2800" dirty="0">
              <a:solidFill>
                <a:srgbClr val="404040"/>
              </a:solidFill>
              <a:latin typeface="Times New Roman" panose="02020603050405020304" pitchFamily="18" charset="0"/>
              <a:ea typeface="Hannotate SC" panose="03000500000000000000" pitchFamily="66" charset="-122"/>
              <a:cs typeface="Times New Roman" panose="02020603050405020304" pitchFamily="18" charset="0"/>
              <a:sym typeface="华文细黑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Bus</a:t>
            </a:r>
            <a:r>
              <a:rPr lang="zh-CN" altLang="en-US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 （</a:t>
            </a: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Minibus</a:t>
            </a:r>
            <a:r>
              <a:rPr lang="zh-CN" altLang="en-US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）</a:t>
            </a:r>
            <a:endParaRPr lang="en-US" altLang="zh-CN" sz="2800" dirty="0">
              <a:solidFill>
                <a:srgbClr val="404040"/>
              </a:solidFill>
              <a:latin typeface="Times New Roman" panose="02020603050405020304" pitchFamily="18" charset="0"/>
              <a:ea typeface="Hannotate SC" panose="03000500000000000000" pitchFamily="66" charset="-122"/>
              <a:cs typeface="Times New Roman" panose="02020603050405020304" pitchFamily="18" charset="0"/>
              <a:sym typeface="华文细黑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Minicab</a:t>
            </a:r>
            <a:endParaRPr lang="en-US" altLang="zh-CN" sz="2800" dirty="0">
              <a:solidFill>
                <a:srgbClr val="404040"/>
              </a:solidFill>
              <a:latin typeface="Times New Roman" panose="02020603050405020304" pitchFamily="18" charset="0"/>
              <a:ea typeface="Hannotate SC" panose="03000500000000000000" pitchFamily="66" charset="-122"/>
              <a:cs typeface="Times New Roman" panose="02020603050405020304" pitchFamily="18" charset="0"/>
              <a:sym typeface="华文细黑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Go On Foot</a:t>
            </a:r>
            <a:endParaRPr lang="en-US" altLang="zh-CN" sz="2800" dirty="0">
              <a:solidFill>
                <a:srgbClr val="404040"/>
              </a:solidFill>
              <a:latin typeface="Times New Roman" panose="02020603050405020304" pitchFamily="18" charset="0"/>
              <a:ea typeface="Hannotate SC" panose="03000500000000000000" pitchFamily="66" charset="-122"/>
              <a:cs typeface="Times New Roman" panose="02020603050405020304" pitchFamily="18" charset="0"/>
              <a:sym typeface="华文细黑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Bicycle</a:t>
            </a:r>
            <a:r>
              <a:rPr lang="zh-CN" altLang="en-US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 </a:t>
            </a:r>
            <a:endParaRPr lang="en-US" altLang="zh-CN" sz="2800" dirty="0">
              <a:solidFill>
                <a:srgbClr val="404040"/>
              </a:solidFill>
              <a:latin typeface="Times New Roman" panose="02020603050405020304" pitchFamily="18" charset="0"/>
              <a:ea typeface="Hannotate SC" panose="03000500000000000000" pitchFamily="66" charset="-122"/>
              <a:cs typeface="Times New Roman" panose="02020603050405020304" pitchFamily="18" charset="0"/>
              <a:sym typeface="华文细黑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Electric Tram</a:t>
            </a:r>
            <a:endParaRPr lang="en-US" altLang="zh-CN" sz="2800" dirty="0">
              <a:solidFill>
                <a:srgbClr val="404040"/>
              </a:solidFill>
              <a:latin typeface="Times New Roman" panose="02020603050405020304" pitchFamily="18" charset="0"/>
              <a:ea typeface="Hannotate SC" panose="03000500000000000000" pitchFamily="66" charset="-122"/>
              <a:cs typeface="Times New Roman" panose="02020603050405020304" pitchFamily="18" charset="0"/>
              <a:sym typeface="华文细黑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Caravan/</a:t>
            </a:r>
            <a:r>
              <a:rPr lang="zh-CN" altLang="en-US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 </a:t>
            </a: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Cable Car/</a:t>
            </a:r>
            <a:r>
              <a:rPr lang="zh-CN" altLang="en-US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 </a:t>
            </a:r>
            <a:r>
              <a:rPr lang="en-US" altLang="zh-CN" sz="2800" dirty="0">
                <a:solidFill>
                  <a:srgbClr val="404040"/>
                </a:solidFill>
                <a:latin typeface="Times New Roman" panose="02020603050405020304" pitchFamily="18" charset="0"/>
                <a:ea typeface="Hannotate SC" panose="03000500000000000000" pitchFamily="66" charset="-122"/>
                <a:cs typeface="Times New Roman" panose="02020603050405020304" pitchFamily="18" charset="0"/>
                <a:sym typeface="华文细黑" panose="02010600040101010101" pitchFamily="2" charset="-122"/>
              </a:rPr>
              <a:t>Truck/Camel/Helicopter</a:t>
            </a:r>
            <a:endParaRPr lang="en-US" altLang="zh-CN" sz="2800" dirty="0">
              <a:solidFill>
                <a:srgbClr val="404040"/>
              </a:solidFill>
              <a:latin typeface="Times New Roman" panose="02020603050405020304" pitchFamily="18" charset="0"/>
              <a:ea typeface="Hannotate SC" panose="03000500000000000000" pitchFamily="66" charset="-122"/>
              <a:cs typeface="Times New Roman" panose="02020603050405020304" pitchFamily="18" charset="0"/>
              <a:sym typeface="华文细黑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zh-CN" sz="2800" b="1" dirty="0">
              <a:solidFill>
                <a:srgbClr val="404040"/>
              </a:solidFill>
              <a:latin typeface="Comic Sans MS" panose="030F0702030302020204" pitchFamily="66" charset="0"/>
              <a:ea typeface="楷体_GB2312" charset="-122"/>
              <a:sym typeface="华文细黑" panose="02010600040101010101" pitchFamily="2" charset="-122"/>
            </a:endParaRPr>
          </a:p>
        </p:txBody>
      </p:sp>
      <p:pic>
        <p:nvPicPr>
          <p:cNvPr id="20485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38"/>
          <a:stretch>
            <a:fillRect/>
          </a:stretch>
        </p:blipFill>
        <p:spPr bwMode="auto">
          <a:xfrm>
            <a:off x="1566864" y="5054600"/>
            <a:ext cx="3051175" cy="180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6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621"/>
          <a:stretch>
            <a:fillRect/>
          </a:stretch>
        </p:blipFill>
        <p:spPr bwMode="auto">
          <a:xfrm>
            <a:off x="4625975" y="5054600"/>
            <a:ext cx="3048000" cy="180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7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91"/>
          <a:stretch>
            <a:fillRect/>
          </a:stretch>
        </p:blipFill>
        <p:spPr bwMode="auto">
          <a:xfrm>
            <a:off x="7673975" y="5059364"/>
            <a:ext cx="2933700" cy="181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rgbClr val="00B0F0"/>
                </a:solidFill>
              </a:rPr>
              <a:t>旅游活动</a:t>
            </a:r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1507" name="内容占位符 2"/>
          <p:cNvSpPr>
            <a:spLocks noGrp="1" noChangeArrowheads="1"/>
          </p:cNvSpPr>
          <p:nvPr>
            <p:ph idx="1"/>
          </p:nvPr>
        </p:nvSpPr>
        <p:spPr>
          <a:xfrm>
            <a:off x="1992313" y="1917701"/>
            <a:ext cx="8229600" cy="4772025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banquet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宴会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barbecue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烧烤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bird watching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看鸟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bushwalk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丛林徒步旅行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camel ride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骑骆驼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cruise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乘船巡游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excursion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远足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rafting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漂流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21508" name="AutoShape 2" descr="data:image/jpeg;base64,/9j/4AAQSkZJRgABAQAAAQABAAD/2wBDAAgGBgcGBQgHBwcJCQgKDBQNDAsLDBkSEw8UHRofHh0aHBwgJC4nICIsIxwcKDcpLDAxNDQ0Hyc5PTgyPC4zNDL/2wBDAQkJCQwLDBgNDRgyIRwhMjIyMjIyMjIyMjIyMjIyMjIyMjIyMjIyMjIyMjIyMjIyMjIyMjIyMjIyMjIyMjIyMjL/wAARCAEsAhY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f2+1G2pMUYr2bnikW32o2+1S4ox7UARbfajbUuKMe1AEO2jbUuPajbRcCLbRipcUYFAEWKNtS7RSbRQBFijFS7aTbTAj20u2pNoo2ikBHijFSYo20XAiIoxUu2k20wIsUhWpdtJtNAiLbRtqXbSbaLgRFaTbU22kxTuFiHbRtqbbRtp3FYh20bal2UbaLhYixS4p+2jbQFiPbRt5qXbRsouFiPbS4qTbRsouMZinAU/bTgtK4Ee2l21IFp22lcZDto2+1TbaNtFwIgtLt9ql20u2lcCLbSbKnC0uyi4WK+yl2VPspfLpcwWINlHl1Z8ul8s0cw7FXy6PLq35RpPKNHMFir5dHl1a8ql8qjmCxU8unqXXoxFWfKo8r2pcwcpC0szdZHP40ipLIcDcTVjyqURkdKV+w7PqMTTp26gD6sKtQ6I8hG+4hjHu1QbG9TRsPcmpbl0ZSUexpjw1GcYv4j+FSN4btVxm/X3yKydrD+I/nSlWPUk/U1m1P+Yvmh/KaL6DaQ5Z75No7ZxSHS9L8vP28A+3NZ2zPXJo8unaX8wc0ekSZ7fTVwFnmb1+XFRvFYqp2mVj+VJ5VL5VV8yfkMC2+PuP+dFS+V7UUXFYpY9qMVNtpNtVcmxFto21Lto20XCxFijFS7aNtFwsRYoxU22k20XCxFto21LspClFxWItopNtTbaTbTuFiLbRsqXbRtouFiPb7UbRUm2l20XCxFtFGwVLto20XCxDto21LtpNtFwsRbTSYNTYoxTuFiHHtRtqbbRtouFiDZ7UbParG2jbRcLFfZRsqxto207hYrbKNlWdlGyjmCxW2UbKsbKNlFwsV9lLsqxsFGyjmCxAEpdntU4SnbKXMFivspQlWNlG2i47EOylCVMFpwWlcLEGyl2VPto20rjsQbKUJU22jbilcLEOylCVLilxRcdiMJTgtPxSgUmwGBRTgop+KULSuMZtFASpQBSgUrj5SLYKUIKm20YouOxFsFLsqXbS7aVwsQ7KPLqfbRtouFiDy6PLqxso2UuYfKV9lL5ftVjZRsouHKV9lKI6sbRS7aXMOxXCe1Ls9qsBaXbQ2HKVwntRVjbRS5h2MzbSbal20ba1uZWIttGKkK0YouFiPFJipcUmKLiI8UYqTFJtpgMxSYqTbSbaLgR4oxT9po20XAjxS7aftoxTuAzFLin4o20rgR7aMVJto20XAi20bak20badwI9tG2n7aNtFwsM20AVIFpdtFwsR4oxUu0UbRRcCLbRtqXbRtouBFto21Jto20XAj20bak20YouFhm2jHtUmKNtFwsMxS7afilxSuBHtpcU/FG2i4xuKXFO20oFK4JDcUu2ngUuKVyrEZWm4qbbSFaLisR4oxT9po28UXDlI8U4Cnbadii4WGgU4ClC04CpuVYQU6jbS4pXHYKWl204LRcdhoFLTttG2lcBMUuBShaXbSuMbgUuKdtpQtK4DMUuKfspdlFwsR4pafspfLpXCxHS4qQJThHRcdiLFFTiOilcdjL20m2lzSZrcyExRilzSZoANtJtpc0ZoEN20m2n5pM0AN20m2nUUXFZDNtG2nUU7hYbto20pooCwmKNtLRQFhMUYpaOKAsN20Yp2aTNO4rCbaMUuaXNFx2E20Ypc0ZouFgxRijNGaQWDFGKMijIoCwmKMUuRRkUBYTFLilyKM0XHYNtGKXIozRcLBijFLkUAikOwbaNtLkUoIoHYTbTgtKMU8EUmx2GhacEpwxTqhyHykeygpUmaOKLjsQ7KNlTcUUcwuUh2UuypKWjmDlIwlOCU8UtK47DQlKFp1LxSuFhNtLtpwpwpXHYYEpwSnZpQaVx2EC0u0UopaLjsIEpdlLml3UgsJtFG2lzS5oCw3bS7aXNLmi47AFp2ykBpwqbjSF2iilBooHY5g39t/z0/Sk+3239/9K5gSt604O3dhXq+wR5ntmdIdQt/7x/Kj+0Lf1P5VzfmEHBbI9qUSHsTR7BB7ZnR/2hB6n8qT+0IP9r8q53zTnPNHnH1o9ig9szov7Rh/2vypP7Qh/wBr8q5wzn1/Wk88jv8ArR7BB7c6L+0Yf9r8qP7Rg/2vyrnDc/7VIbn/AGhT9ghe3Oj/ALSg9G/Kk/tKD/a/Kub+1H+8KT7WQfvCj2CJ+sHSnU4PRvypp1SD/a/KubN8em4flTTe5/iFP2CF9ZOk/tSH3/Kg6pD6n8q5r7WMffx+FRNeP2b9KfsEJ4k6j+1IvVvypRqKFSwD7R3xXJ/a5OxzTGvHPGcU/q6F9aOs/taH1P5Uf2tB/eP5Vx5uG9aT7Q396q+rRJ+tSOx/taD+8fypf7Wg/vH8q4z7Uw/ipftjf3qPq6H9aZ2X9rwf3v0pP7Xg/vfpXG/bG/vUfa29aPq6D6yzsv7Xg/vfpR/a8H94/lXGfanPem/an7mj6sg+tSO0bVYF+8xH4Un9sW/979K4s3LH+Kk+0MP4qPq8RfWpdjtf7Ytv75/Kj+2Lb++fyrivtJ/v0faj/eo+rxH9Zkdt/bFt/f8A0pf7Yth/y0/SuIN0f71H2o/3qX1aI/rMjuP7Ytv+en6Uv9sWv9/9K4b7U3rR9qbOAaX1aI/rM+x3P9sWv/PT9KP7ZtR/y0/SuHM8g6hvypn2z/a/Wj6vHuH1ifY7waza/wB/9KUaza/3z+VcGL351TdyxwPrRNqKWrFZpVRgM4Jyal0aa3ZpGrVeqR341i1/56H8qcus2h6SfpXnw1eHjbcRHIz94Uq6mrgFZEIJwMGp9hB7Mftqi0sehjWrT++fypf7atP75/KvORqqNI8YlTenUf560q6kpDZuIlwM8tyfYCk6FPuNV6v8p6N/bVp/fP5Uv9s2n98/lXnCavCHw91Gh/2jTTrdu5wZwD1GAcEVPsaXcv2lb+U9J/tm0/vn8qX+2bQ/xGvMn1uBXcR+ZIo+6wH3qkOuQIFOyQkjpjGP1peypdw5638p6X/a9r/eNKNWtv7xrzM605DMluu1f4jOBUH/AAlGOBbMT/10peyp9yuep1R6qNVtuxNO/tOD1NeWp4gvJmIhtlX/AHyak/tbWFcqIN2O6xtj8KXsYjU5dT08anDjvSjUofRq8zW81+Rg6ROB/dIAqZV8QzMCzGId/nxS9jEftGekjUYsE4NB1W3HUP8A98mvOBperMxaS8Az3Lk1MmjXOQZNQc+oGf8AGj6uh+1Z37azZxn55CPwNKNZsj0mH5Vw/wDY0DAb55ifUNj+eanh0q3iB2yTH/tof6UfV49w9qzsTrdiOs3/AI6aX+27Ef8ALb/x01zlvF5GfLZ+f7zk/wA6tCV/7xpOhEftGbY1mxIJ87gd8Gnrq1mek61hb39TR5j+pqfYRH7Rm7/a1lnHnpn61Mt5EwBDZB71zhkb1/Sms7sMbqPYIftGdP8AaovWl+1w/wB6uWd5imI5QrdiVzj9RVKSLVCwZb+LjOP3HT9aPq67h7XyO4F3D/epftcP979K4hW1hOt3bP8AWJh/I08XGqA/MbUjHQbhzS+r+Ye28jtvtcX9/wDQ0VxYudR3HMcBHtI3+FFH1bzH7byMDzJD6U4Ox/iWohfKp2tY3i5OAXh2jP1PSqsXiKxeXy3hlUg4bGDj9a7frFLuef8AVaq3ReLv/eH4UhZ8Z5/KqN3q91DZrfQ6RdGzY7VmZSVJ+oqSK91KaFJBosrI/Rh8uT7ZFT9bpdylg6z6FoFgcg0o3txxVQy62ZikehzYUZP7tm/kKYE8SGCS4fTniiiILMyBePoaTxlIawVUulWBwTTMMWxgmqttqNzdajFBdXVnZxSDO9zvCexwePxxVmfzEnmV9Z06Joz+7KENG/45JFL69TRSy+qwO/jCmiaCaJ9rJg4B6+tWbW50mfR2kOqyJqHYGLMefTIXOP8AGtW30eLUoY4YL64WVFBMqozLv7ryOR+NQ8wgnsWsrm1uc3tk9P1pGSQdVI+tTa2g8O6mk8y6oW2nzJGjVFZiOMEZGM5rC1LXI9QeNoLGeNVT94En3h/cjHX6U1mCe0RSyyy1lqapByAv3scgmot64BLoAe5Nc0bqSO6R7YyAkHIRe3pn6Vof2NrU2qW9lJFJE05XaZvlUZGQc+mKTx8uiEsuju2dlbeG7iSOG4muLaO0kAIl81c89MAnNWb7w/pOm2ENzda3GpnKeXGoBYg8nPpx36VzGseBdd0G5g877NPbzsFSWOXgn+7zgitzQ/BF1LcR3d4lqLRsbGjl8zBA7+/B7YrmnjK2/MdlPA0bW5R8OgWOoRGax1q2ULnzI52CsmP5/hWTqtnDpun298NQt7iKcsAImyykeo7VDfwQ2+tXMEkSvC0mA72ewAbuSCCOPfvU0lj4fk1KeyVmtsXGBOjlogvQjnt70Rx1Va3uvQby6jJWSs/VmZ9rttgYzKMjOCDmolvomYY3bCPvYren0vTLRhNp6yTBZSgZUE6PnODtI+lX77S4NN1C3uL/AE+ORJh8sNtEVlPTLBAeSOOB+VUsxqS20J/siEd2cw80KA7pRx1+U01biFyAJuvHKkVP4iu9R0e/NvbPPFaTqN6Tyhj3HU+2D7ZrodM07xBNbRCe9gJfOyOSLJbA7uBjHPf0p/2jVS6ErLKd7amTZaNfX4LRRkL0Vn4Dn0X16VNF4fv5GKiJiQu4nIxXQX+nroegC6e4AuCSTbx5KkeowcKeRWfNfra36O8N7cWgcKAsBBKbeeR9cZrL+0azfQ6FleHUb6sz7TRZrq8FoRJE56lxwvvSNoN0t0LeTKSGTYoKnnnr9K0rLUNTkvHjltlgimyYPOJO1B0GV5znHcU6P+1oQWlihuJZmOUVgQg4I+9znk9+1J5hVvuXHLKNr8pivpMsO4TB0ZHKOdvy8Ywc+hz6dqhi053cxtcQ78AhFJJJPK89Oa6T7OsMheaC5kmEm3JkGdw7qOm3jHJz7VW8RXCaZdRLFZh2ljy0gj3YBHXdyOPrS/tGq9ExvK6EdWjAns5YQFKhXLYG5xtI9c0h069PmkRhAmBkkcHOOTmtW40wahYQtd215IZh5iGEFmTOcbhx9fxqDUlubOO3hS4kih+zBo1lU/vCoHy4I65PrVLHVHpcl5fRXQyGiuIXiSZGw3U8DPrj1P0plzDM6mNXMZB5bGD+Hr2rpW0zWtRgslkgBdFyhMZCthRgZyck47DnFYMOrtZoICWluld1MYyo644Hcc96PrlR9Q+o0o9CiloYgGmecbhu3bgAaYzxkq0NzMkYbGDgkgd/UVt6hbxLZWwYCKGZj5KzqRtwcEnB5FZ1xoTW2pQQ3C2qQvL5bSR3DHk9D1460LETYpYWmtEhI5Hs5ftdvfXDSlSQSN/HrVCa3uLrdIhnlVmOZAmAW5qXV5Ybf7XY2MRNzbysjypzlR3B69v1qlZy6ikmVeWM7dpJYbgMdge9NVZkyp01pYkWzuViJU7RkH5nxk+gz3p0kcl00jQ2sciBc7nfc649eKbFZ3lzHGsnlgqD8xXcGJx69Dx1rQXS5/sxtopvKt2UbkXBOeM/MRnHFaxhUl0MpVKMeplnS7/7H9qVIWC5JCkAj26c+tZT3krR+VllUkHavGeK6620jyYxEbiQoCTtLeowf0q/HapCoEYCjGPlAH8q3VCT3OeWIgtjhgXZwixOGxwN3Srkei3c4D5AJHfn+VdcLYF8hV3etLLDcJExiRGIHHPf6VawyWrZk8TJ6JHML4duSmHkAA/SrieGVKANcyY9M1Ykl1cKf3KqPVev9apXGpa1BEhUAseuVotCPRjUqkvtIuxaI9mjJBLuEgAP70qev0pyaSwYMbQOe++Tdn/x6smLxDrCLmWKKTA9BnPrT5tev54NjRyRuG4aEgZ/GolOHZm0Y1LatGt9hvFJaPTrRm91AH/oVWov7WhX5NOssegAH9a59b7ULaIPEl7K7DaQxbA4qVdf1ssgFpMoCleV68cE5HUVKqx7Mp0pd0dJb3OttJiS0tUX6/8A162IpH2J5u0OR8wX1rmF1u9jXAtJJsKcscJz24q9a6vLKhaaykQj+6watFNGTjLsdArg/wAWPwpwkz3qhbzieLzI1YjkYIINWAWAyVIH0qtxaosingcdvzFVg4HU04OtIZZBz6U4H6VXDj3p6uOM0gLCu2eDTw7VAHXHp9acGNIpE2/1o3+9RFyKXzPoaQyXdnvRuHY1E0g7KBSb1x6miwXRNnJ5IpRyeBn6VAHz1oMmOeaLBcnwcZ200kd6i8xe55pPOx0Y/nRYNCU5oqIy7v4qKdg0M9tM8TWWnSQT3Mdsi7mcOqGNd2Thn7cn9azovCuqJaxxzm0eCOT5AIWkBP4Lzn6+lXvEXjDULu8uYbS5AkinEaQxrxIhAwc/XOT0qhf3WroLoRLd3aOiq/lMybHIIOBnkdDnpXh2qNaaHtXhf3rsktfEkGl6u0+o3huVmjKHajqsbqcKMEZAxntxXQSJfactxd6bfQiFYA7RzqZEUKCeCOgx7V51FoviLVA7S2cxckbjNkHHr83Xt0rqdOvPFtpEdLbTbSKyeLy5HCjLcbSSfXH86bovdMiFbdNehg3HjbWJ7kXUVz5cuAjrGfkYDvtPGan0bxEjXN3Jr00l5Z3Y35II2t3JHp7Crtr4Ifz1S5nhSFMlCGUFfr83NO1fw5HH9ngbVYvKjOUVELkA+6g/rWqimrIzvUTuxLix0nWbEtogtP3bYm3DBA7dckGpk0LTb20tXmtAiKpMiwKCSexB/A96r6LoyaffLcWeoR4nIWfzYsA4Oc9cg9s471vyWEsOlGzh1i2jUAqCFJIGTjt15rKVOatY6oVKLTc9zm9eaPwvDbRWN0pS5yzRzIC8e04x1Ixj+VdH4Eit77QrydbmBHtZFdkkIUE/w8+hORzXIt4TguE/0nxB83BxLGSFAPYjvSf8I9LaKYLLX4pIWIaTJdQ2OgKhecfWtFRbVupzOtad09Ox6Ydft9S0Y20WjMZJ1V97RgxKwIOCTjOCO1QXmtX9jpUyyeHXWKOJhm2dCg46lBztHX8K4mwt5Y5wLrWI2gUkKkW/AHpgrWhf6pqDi2ig1WWG2WNoZMM/71cnA6EdOKj6vO5ft4ct+vqYGo+Norq2eC0sEgDr8z4BbPqCBxVTS9cuvOSC7uZ5ELh184knI6EE1Yj8P+fdeZFfWsSbs/MhyBj3Uc1Le+GA1wssetRusedwlB6Z7ev51tGly9DndSUtW0epeJN178O5/ssQa6WGKZFC7iCduevfBNedaL4yksZntNSt5FWNdhRAFO4DHzA855Pfua6/S9R+z6MEtZ7p7vyvLN0qnJA+6CPbpXDX/h+G5e4vptTRb15TIw8hgzknJz2BrJU5O6aNnPltKLN/w/4jbUbmXTZmeRmmYqCdu6HjAJH1PPtVvX/D8+p3dhJYTJtRwJobY7W2nGTu7kY6c1yNlY3On3UclnewedvV1maNsr1znt39K67TtS8Sy3EipqlntDY8x2CsoOeg2jmlOlNO6RpTxMX8Rbj0mzt7lL+6tm82N/LXZIRIAOdxC9T798j05qa7r2o+ITBBo9s6WkT5W4kXZIjY5znnH+FbdnfSW0MFvNe280uSGlQqMHcTydw47cCq2uavc28USrfKUyvyQAEjHc8c571MYzeliqk6e5y1t4DvdUgku72/SObexIlIxgc5H4CrVsvis6EiaLbuzwSsbpY8BmTjGM9SefyrUv72HV7cLNqk4QjO3ytvOCDnC59aii1m4tmhggnna3OFlZCI2CgY4wOe2Qa0VOq1sZurRjqnYvxX0t3o8NzLdynfEHKvjGSvQnOetc/4U8Vpc4guILCzjtYTMzNuUMBnIbqT69OSKtRaNoE0fmzwzu+SNrZP48OtMmsNEcHGmLhlG7DlDn0ODSjh5WasE8VHe9hdWaafWoPEeltYJYZWBJJHDKrcjdjqD6Zqpqup3NrateWM0l9cCUNN3MYwxOP7uMDp61oaOmmWEUsE9ohgBDQxx5XacfxHJ3H61JPNHJIRZwQIX5IMQY56dTnPFXHDT2aM3i4RV0zkNA8Q6gLuR3SW92KztEFyGOCeTj8a6pZrnWdFaeOZf3mCbZFCGLnnk4Pr+lVZ1uJSUuZ5GwSdmcDPTpUaRpHHsUYWtnhG3e5lHHW0aujJ8RJqU9uHiEkMUBMYLSrvYFsg4HPQ449Ku6beyTW1lp14Wlih2/PKgdRlstgkZ6cVYeONuqg05NiqAOBVLCaWbM3jHzXijViktTrLQyIH0iOM+RBkoYiQufmBzzl/zFY91Z2twkVu5nltobkyoGID7eyl+Tgc+nWpcg96aUB7/rVxwlNEyxlRqxT1ew/tS3s45AG+zoyR72PyAnPbFUxoLjO65Z8tuO9u9axhU9z+dH2ZD3P51vGlCPQ551Zyd2zJm0LzJWkZ0LN1J5NLHo7IuAV/CtcWsfv+dPFug9fzrZTtsYuF9zKXTXUDkU/7DIK1hCnr+tPEaDvT9qw9ijG+yyj+GmmKQdq3dq+tG1Paj2zD2CMHY+Ohow/vW7sQ9hSeWh/hWn7UXsPMxMNjpSGIEcjIrc8qM/wijyYz/CKPai9gYH2WIkfuxT1tIgoURLxyOK3Ps8f90U4QR/3aPaj9iYxtkK7TEMZz0pq2UAOfIH5VuCFPSl8lfep9oV7NmakSKCBGuCMdKsKuwYVVx7Vd8ke9OEPOM/pS50VyFVZHAxtOPpTlkYjlTVnyG7NQbdz/ABUuZD5WQ5DY3JnHtShI26oR9KnFu+OHpfs8394H60uZD5SHyYj3YUC19JKnEMwHRT+FL5cn9wUcwcpXa2lUZGW+lLsmUDKZ98VZCSAdKd+8HalzD5SlvfIVkGf1pwLf3DVwPJnJTNIXDHDRfpRzBylIsR1UilDrj/69WCIQSzLgdOtRM1qE3+YFX1JGKfMhcrI94/yaUE9v502UQQwPPLIoiXndjPFYjeI9P8zZEHk5+8OBj15NO6CzN7cfc001FaMLy3E0auFP94UrPEuQZ0H4ii6GotjyKKhuLiC2iWSe5jjQnAZmwCaKLisyO4uZ3iwk8qnHVWIqkJrlsb7iU9uXNSGQEdSfwpg/yTTjRguhE68n1KskbmQsZGP1Y1PGvHJNOKZ/+tTlUDjn6VpyRS2MueV9wBbA5NPGeATQAAeOPpS7tucE07CbGFDnilHGeaUuPamF+aLXBSsRzQhhTbaMRsc9xipHf6VGJMnnAp8pDmr3H+UoPAP5VI0aFACKZ5hxxS789/1pWDnQnlJ7flTJIlIoEmTwQPrTfMJOPve+KdiedG3pUvlwbB0rPvIw8r+5zSW8hUY5zVmLVLizilSCXZv5J7/hWKhZto6JVFKKTKkNhcuB5UEr/wC6hNXo9KvIvml2QA9fNkVT+XWqE2oXdwf31zNJ/vOTTBu8tpOMLweefyq3GXUyjON9DVCQpGd92pIP3UUtn8eKgkltBn5JHPbcQKpJIS6gHjIoyzPj3xUcljT2l1oTtdAZ2QoB2yM1Gb+QdsfQYrU/4RrUBp7XbwyhVDEqIzwBjv75/SsRty5DIeADk+h6UR5ZbBLnjuON8+D1/OoTey54WnZHcUm5R0UVaSIcm+oz7bOf4aFvrlWBXhgcgipBgrnApcoecDinp2EubuNm1O8uG3zMWb1PWojdzAc1IcE9Bimsq8ZIpaLoO8n1IjeSDqDQL1x/DTtiZzxgUFEo0C8u4C+fPINOF45pmwZpNlOyC8icXTn1qQTyHvVUKRT13UrIpSZZDyt3p483H3jUAZlNSq71DLTH/vv7xpcT+tKsjVIrtSuUMAlx1NPBk7mn7snpS/hSuMQF804Mc0Zx2pN1AXJATTg1MyCKcMUhkgNOFRinA0h2JKdUYNOBoKJM4pwPtUWaeDxQIlDU7NRKeacD71JRIHpwfNRigUgJtxpc1EDzT1akxko9BnNOA9qYG5p2/FIofsJHasfxBbanLaounXCwvuyzAc49M1rCXFDSBhQnZjep5Ve6LrLSu0rzSknc3z5BNZlxp16Ih5iShVOeAcV7EyIw6CoJLOF027VI9DVXT3Is0eVJq+oxWH2IN+4GMKcHvnv71BLdyJKJCgZx8wZQMevpXptxodtMR8gGPSqM3hexkUgwLn1AxRZMV31OQXxXqRiTM7IEwMBRVWHUmJ3ou585we/4V0svg2FlYqzrzxg/41nv4NuERpI5duD0K9aHE0jOxzepXVxOwMbO0J+YLnIB78dqK1BpF5bkqsUEn+9mip95CtF6tnX+aNvIwc9c00y4zwc1TEvGQaUSc9yfY16PIeO6ty0Zcd+ab5x/Gq+/PuaTJPOPzquVEuoyy05bG7AwMf55pnnZGATmohgDnpQSDzxRypC55Mm8wnjOKQSuHBx0Peoh15A/Knbu5DD6UaAmxTnJyaTc3rik3BR1FJv56D8aBEmc9TmnLuBG0lSD1qLcTzil3E9aTKRNjJyTxS5QVEWIHv71GwZgSD0pDuXFk29KY8qnk5FU1WTOME5461Ytrfz5liHzFvfAUY6/h6Umki03LRFmGxubhEdUISTIRjwDj0rp38FX1ojRTzW+JdpEgbjg8gcZHWuc1DUJAI7OJhDbwnGNjRl2yAW+UYPUYz6Gkg8Q6iqoPtsriNcJ/pCnAwT/ABD2P5VwVq1Rv3T1KGGpRXvm9b6FpUB3XupjhhnylBx3x/8AXrpobixNi0NpFbrDMRIWC889x3FedzatcXHHlLIHPzE2yuD+Kn3FB1iKOfzJILKPc4G4LJG+ecZOCOxrncqkvjO2NOjH4D1y+09tQ8PNbWN0C+Mks3DEDoT2GcflXntl4SS51L7C2pQCTusJMhHP0A/Wum8N6pp1hiFdRM8RQ582VSV7+vTr1q9a/YYrh5dFsYpJXYh7gyhsZ64wT/SslWlSuolSw8KvxHD3HhnVIriZAhYI5ZGm2jzeeoyf0NY1xY3lqQs1k+QD1U4b8R6V6jdeF7O8MbaowmkCFEAzkLnOP/rms68gsbJ3FrIYomlbeftCdcY6EkckDg1pDGy2kjGpgIP4GecYTAIRuFxnPf8AKlEe4FRnOBgAZyfSu4FjpkkYf7LOrsciWJQTye4GR/8ArrC1HTlhm8pL2cDAIaWFlHJx1Gf1ArshioPQ46mCqx1tcyXtTDEXn2oNvyjPzE/TPFUyvGSwHQcn1q1PZyArko+4cNEwbP4DmoPInGVVSwPZe/4VspJ7M5pQkt0RBSuRjpyfxpQO3Smk7Wwcg+lBkJLZbJIAPuKZnceBTwvFQ+ax9+MU4T88gdMc/wA6AuSgU8AcVB53zKccAcgHrQsgwucg5+Y+3t70h3LII708OoqpvODzk54Ge1O4DNhiQOhI60FXLYlHaneaKp5+6Mg55J9KUElc8dcYqR8xc83kmlElVGDo2GIGW2gg5BPtUL3S7WMcoO3K5BBBb/63rQWrs0vMyaBJk4FY7T3TQBbaWKSV8bCw4PucetX4d6xqH27wPm29M+1IrbVlxSKeGqoG96fv+tFhc5Z3Uob3qAPxzTg3ftQPmJ99O3VX3c08N60g5ixvzTt1Vw3FODYxSK5iwGzinhveq4anB6VhqRZDUu6q+80b6OUrnLIYU7dVXeQacHzSsHMi0G96XcM9arB/al380rD5ixuBOKMjtUG73pQ1Fh3Js0ZqHdRuosFyXNIOai3n1o30WC5LgHimSoDGRxSbuKRm4oEUTZKWJKg/hRVvIFFVcVkcdu5zjn8qXcenH4GoQxxjnH5U7Oa9E8MlAI9KXnHJOfrUOTTgx7H60DJQQeePrTs461DuI7/rRuFKxV0Tbv8AZpNxHRai3A//AF6aW9/1osLmJiW+n1FIGGev5VCZCPT8qPN7nFFguWSwPak3+oqv5ox1pNwJxmlYfMTmQA966vRvBeqajaySvAbcMgMRlO3d+HXFcaOa6zSvHWo2EKQzzO6LwrHDYH0PNYYj2nL+73OrCunz/vTeT4dSrGPtWqQRIT91FyD17kjPWuN1uy06S4NlcWUM1vHKV86FHyR6ghuOq/ka69/FN3q0RjSePaeD5ZCsR6HvXL67YOkhuVQsjAjaI87TjI5XBxx3zXCnVf8AEZ6kYUo6wRy0+lQwXJGm399FB1Gy/KEDryGHpk9e1SfYNVVysWszvyR++tY5+5HXr/8Arq6ZAbhk8885CqJj6sOjDHeiNdwRiu7Jz8sSP3VuqnP+c+lKyNbmfjVIYsyDS5GPQSQyQnGMn7vHYflU8d9qUVncBtLB2upP2XUAOjEk/Nk9SPzqzvEaBN6xBfl4eSM9GHcEelPTdJFd4YvmIkZMcpJ+Qjjj17/WnYRBBrJsriE3Vjq+wphv9GScL94EHkZ68/StS28bW1pNMxg1BIpABuGkiH05JU89Kq2Y8rU7VmjUYmBLPC6Z/eA8YOO/f61e1qyjg1O7Ece0C4VhhZe/XkH/APVUOOty1LSxojx5pV3byWrashidNskUquoI759sU37doe6O1RrQwqoAXzEcc56IxHTr71y3EnlxySI33Rt81u+4dJAR2/xqs2l2lwqlrGFsgH5Io3PKE/wYPUfjSlBMIzcdjs7bwtoV0Y7q0lu1uUJZlVfLQjPTAJH6n6VoXuimVbcW2uXmnzbTlFnba/PUq/T8OMV5xHpdrZypLFE1sVbd96aPou71Ydf8Kkh+3wsBZ63fpu24Bu1ccgnowX06VnKjdaM2hXs9UdodE8TICbbxJZ3L5IUTRJ7ZGcf1rsNH8LXj28b6kLSWYkGR1Qr0HVSPf2rxtZ9f4aPUhPuAw01grABufvIW4q5beK/EdiREWsHyVb93LLAxPb7xA/Cs1QktGzR4iL2Vj2o+CbC4jxeKrFeFK+nvnmuO8Q6DpOlX6pFBLNGNocQEMwJ9V7fniuZ/4TvUJZ/tEum3skuMB4LlZgAO4UZ7inReO0SRkdbqz3MSRdWuxfxO6hKpH4fzYv3Uvj/JE8NppVyqSRLqUcT4KvJauePwBpFstKmklhTWbNpIyQyyN5ZGOuQRxVuDxzpEc7b9Stpi6Mrx+cVTtgg7SM8Hv39qqXE2g6jObyGCGOZlIkNvcRPvbOcnoSTxnNaRqVu5nKjh39lCpoUM6kxXls/GQYZ1cfzzR/wjVxGyNLMqxZG9mBBAzj6UyfTtKvZbR7vTXPkAL5ixNsCg8D5fvf57VdF5Np2qCWxayNiVC+TzE3Yj5SOvP5H2qliKi3ZDwVGWqX3Mua54GvbW6QaVBPdW7xB9xxkH0rj9XlPh9QdTV7Zj91HXDH6CvWrDxVJcaekwbLn5REACwOOOBzj8K8s8ZaPot9eyXtzY6gLy4LNtjuec79ucPnA69x06VpTxE9mYVMDC99jj7rxnuOLVEUf3mOT/AIfzrDuvEd/M2UuZg397fgfkOK6Gz8G6Rq8FxLZ6jcwtC+0pPGpJ+mDzVO58CtDKY11OEsBnDxstKU5PdlxpU4aJHNm+vbiRQbqVnJwCXxXX23hWaXSDLJqEvnnaACxwpPIXr33L6isl/BepDPlzWcgHpOB/PFb0Fn4wh0xrePTGneIhRImJMDB54J5HH5Uo+ZfocxYX+oadqRiaWXIOGRiRuAHvXYWfiUGMRzgLGDlZEGcfXvXEXmi61aSl7rTryJs5y0LD+lbvhvQL7VtOnubZMujlGSSTaSSM5A49fWnGUk9CZ04yVpHaJqVuw8xnURbc5jYN268nmrCzx+UG3rktjbzn6+lc7p/hyZdTtvtNleQW6kCdwCQVHJwenbH410k9nobXEwtba8aEMAZlmBwe/GD+VW8Q1LlaMHg1y81/6+QjRStui87DsNw24JAx+NQadbS227fcNID2aprewsIpDJBfahAwjIy0QbgjHqO1ImlwRwskevrz8wV4SDn3POKftk3doz9i0rKW5bBJIA5J7etOLFWwQcjsam0yRzrtjDa2kgTYRPcg7lVgOG545PatLV/Dd9aETyO05kbLMBkjPc4zir9tC+rFLC1EtFdmP5nqcfWl8wj0pksEsIBkRlVsgMeAcHBqMNzzmtlZ6o5m3F2ZNBcGSPJ4I4PXrU3mVTDgDFL5nvRyh7QueZ707zOKpiX86USc/wD1qOUfOXRIKUS4qmJMn/A0pclTgkcdRSsNSLokPrzThJiqUbbI1XOcAD3qQSYJyeKVilItb+fak8zHGag389abuPmk7vlx0x3osPmLPmUb6g3c/WmvLsQsFY+wHWiwcxa8zijzMdDVbJ60u4dqLD5iz5nvTTJUIbtQSevSlYfMS78d6KhyfrRTDmOUyvXIP0FKHUnvmq+7Jo3Hpj8a7zyLE+9M8kj8M1dtobGaNvOvXhkHQGDKn8QePyrLyB0P0pckHofqaTQ07dC5IIo22ibzB/sgj+dQBj0FEWx2CyOyoPQZzQ23cdgIXsCaAYbjnqKCT+FG71xSdepH5UyRD9cUmCTxml4FKrDB/TmlcLDcbRk5wKhN4B90fnVh+VOQD7VnTROxO1CB/s80XNIRT3Hm+k7Y49KjOoSZOCPyqsynpg8Uxj9fwNJs6FCJpW+tXNtIfLVXB+8Co5rr9O8W28ji3uWWOYAEqT615rPLsUgcfQ1mJcy29yJFPQ9TziuWq431OqldLQ90a2tb1t6mPBA+UxqR3/HvUDaFb7SDa2rgjsGQ9B6E+h/SvKLDxbf6eAVfzAP+WbV2mk/EK0nVVu8wt3L9Pz6Vz2R0p6HQf2DDh9iXEBA3ARz5DHcxxz+f41gWkcpRzPaSqfJO6OZVJPBGCxA7rmuuttUtryNXgmRgcc5zVkl3jK8DcMblPTj3FJou5wtqjSeTcG2MQ3kllL9Mjng4/h/SpdSunv8AWLhZrRnEknzSRswX5Scd+1dUbeVVbay9Dw8Oewx90+u786z5tDsXldn0+2Ls5YurlWyXHPI9Dn6/Wk0NStuc7emS3l8uAXLpHjJ3Hb1zjkHPU/WoHV4LeGacIFk+6jQruOAQTkYOOev5Vt3Hhpbi4Mkc+oWzSEbsESLySMdeOmfxqa+8O6k9pbR2t3A7woVYzx538+3Soalq7mqnTsk0c5BJuwLdTuRQzCJpEIAQqeuR6ewpUm3tGHLniPO5kn7EHjr/AFNaiaNrUOm3yS2lu0jhNggwu75vmGeo4rJS0n+3wxXGi3US+Yqkt93k4zmpvNW0KSpNvVoRVjVYWdY1P7rmSBoyDyP4DjP6ClhbKxmKQ7QsXEV3tXG4j7rjOPbqaNQntE1O6D3j27+YyqPLKKAp4AIwDTnMa6TaSxy+Y1zI37yQbuFI47g89zT59XoHs1ZNSVxhiZ4iWjlbCnk2iS8+Z/eHU4/Ie9KZI4m2xywxnzZRhXljPC5+n4nrRZ6a1zceWUtxGQQzoQO+f4W9QOKGvJQ3mH7SY97PhpMBsjH3SP0zS9pG13oP2E2+Va+hGYRcMokjE2TDy0kU33h6MM/QdTVObSrPyC8unhcRlvmtGQZ3Y6xsMn8K2baxubmGKU+WVZoyplhVfukg8jnn19uKbNol/bW/yWSf6lgTBK8f8eeCelVa+pk7xdmYJ0nTo5ysFxJC/mFR9nvXToM/xqc/XOKmij1ZEzba/qgAQOELpcjBOP7w498Vqzx3P2giZLzHntnzAs4+53Hb6fjWa7W/lmObyFDRID59q0ZJz32dT7dBRygmy9JqviG1so4/7QtZJt7I5u7Fk3KcbRlV+vp1qsPEWusiq+n6bcAZIa3vTG3HXhmz+lTFSbkvDtUG9wTBebMt9G+83HTvSYmMSswvCPLlOXgW4Gc8c9z6dhScUUpyXUil1sywj7Z4U1BcLzLCRNnjg52/1qoNe0JXXdc6jaSg8ieA4x+DHH4Cp5DbhJAWsw4SIfvIpIjk/wC71P8AKrTPI8pRZHYG62bI78Nxj+62cn2qeRdAc3Lct6fr+ibMrr9tIxjKiOdSgB7ffTp1rWsL0WzEaXfWsrzkl2SSOQA574YMcDpx3rlGsYpViNxYnDbyxksI2HHTLrg89sVmTaTo8iqfs9mh8rzG+aaJhz9SoPtRyNbMpVElax19nqPiLTrOZDbxXERO7MwKkM2PXjHtUEOualcTLEulRRTFsuYmAVV/vEjt+NcxbWF3azqmk6lfW2/adiSCePnoSBggfVTWrZ6n4isLwodS0eaEXCwzkR+WSTx/dGeM+tXFyTJk4tHe3sd1FaQRy3UUO6IbTKy4ZsEkAbhkcgdaz/J1iIx/ZLdDGu391G/7tlGewzzk81yviue71S+e1uvDyX9tZMUhkt7v94qn1AzjPoRXMtb2Fk2XsfEemN6qQwH5hazkn3LU1bY9bl1KSJSsmiuSTsUpGcE45HIGKjsNSs70yC8sZrdgwUFgxPU8cAjtXmMGtmLAtfGuowkdFuoHOPyLCtWDxP4kX/U+KNGvB6TEIT/30q/zpKN/i1Bya+E9U07W9KtzH9llhULyqlcfofrW7L4jsr2waQTDJHSJgSR7V42niLxO4zN4f0u/Xu1u6sT+TGt+x1JYdEbWLvw3JbXCTBPs4Jywz97sQOTSqUlUQ6VX2crnrc9tba14VMbKu4RKxBwWjbAOD715hq+lS6ZLHzuilXcjevY/yrrdA8caS9o0CaPdWRmZvMY7Cm7b1J3Z6D0q59hh1nR5EngwEaSKJj1zjOf++hUUq7ozUXsKvhVXpuS36HmO/B6/rSljzilv7abT7+a1m4eNtpz0I7EfWq/mHv8AmK9lO6ufOvR2ZZBPr+VKG9x9Ohqt5v5+oNKJiR1waBplsE46k0A8/wCFV1lBbt+FOEvHX8+aRSaLIPPP608Oc4GfwOaqiUD0zQZQeOD7HikUmXFkB/iGfpineYeT/I5qqJeB1/HmkMo7fpxSLuW/N9xR5mcYIPfiq/mZBI60eYNwyOcdaBcxOZTxzxT9/HbGOhqsHzjBBBPepNwCnjH1pDTJNxB4wB7U7eSTzioSVyBgilzgZGDn0NBRLvOOtFRkjOCPzopDucrgfw/zpCOcE5ox3zx7GjcwHXj2FdlzzRdq59MUoX15FMyMc0oJX6UXAfuK8EH8uaUO2e340wyl+SS1AYjtx7UrgTtKWAztx7imcnv+VNUgk4YfiakS2mlwY035OOGFJsdmxhIx1P1oUjp0pZIZYc+ZGRj14qMMT0x/Ki4mrEoJ9KQ45549qbnjk/jSLy2M5J6UrgIyoeo59DUT20bfwjP6Cps4PSmsxzgY/CpbKUmjOm02J/u5UDvnvVKTSEJOJD7cVtOMnmom6ZP4VzyimbRqyRif2QVbIYMfRh1pU0qdUcqVwOSu7g/hWseDilzjrUctjX28jGjtr6B98DzQN/ehYgfpWrbeLPEenkAXMdwg6iZOfzGKnWV1Qqp+UnJX1ofYzAE7s9iOlHKXHEtGrbfEydABeaSWHdoJf6Ef1rVt/iRoMoAuDc2x/wCmsJI/8dzXKSWUEgDNGFBHGFxmo20u2dCMsDS5WarFLqejWviTQL0jyNTs2Y4wC4U9c9Dg1qxlWUNHISvGCGyDXjE/h+NvulDn1GKrpo93aNvtZpoT/wBMZSv8qVmaRrwZ7iu8Y+fPTOV5/SgPJjlUPToffmvGo9d8TWGBHqk5A/hnUOPzIzWlb/EPxBBgXFrZ3A7kAof54/SkaKcX1PRrm0FzKGeNCvyfJJAr4+bnB65Ix9OtRXeiaNewJDPaxeXHu2A/Lt3HnH41ydv8UIBgXmk3MfqYXDj9cVq23xD8OXGA968BPaeIj9cEfrRoX6F208I6dYzeZayTrlSpUybl59vwrO/4Q7ULbYtlrJESqF2Sx5rct9W0m/Um1vbSckEYjlXPPXvmtADLbgzctng5HTFHKh8zMmOwuxbQxXClnjjwZIsEFvoSDUV7Pc2Vpu8qe4XONixncPf0/Wt1CQoDMWIHUjrQ7sPupuGCevOewprQl6nBXurW99pszM08G2RFO5GzkgnH6VjRXVlNd/ZbbUSGVR3ZQR2A9fpXqrxxyriSNW74YA4rHbTPD07BzbWqvzJnGw/IeT26Gsp0+Z3ZvTrOmrI4vU5Gi1T7JFCzImHZ1jVyzEZ6E56EdKrbIVGC0cZZCmWiljOD1GQCK6rVvCWn3t6bs2tyzRqmxoJhlv4eh6YAB681nS+FruMmO31u+RzL5UYuISykgZznng+vFDTYo1Euhm3Mzww26i5ud1wqOke7edox/CR7/jiopd6yK81ug/es+ZbTy+COACvI571p6tpNzftaPZtp13GISSJmAJAY5YZxwM8+9Z507UrMMv8AYM8YHO+ynZQR7Yokn0HBx6oit4lWOKRIEVVilG+CdowCc8ANnGe9K0srQv8APf4W2UAMFnGc9s4BPueop9/geHYpJGurYTTB380F3yNw+b24H6VnxnT3ADXGnscceYHib/0LH6UO4lytu5NZJFPrMCkWsv7+IDCGFhz6cA/TmtHzd93Gsk+GkvgALmyGcZ6A84X361DpNuTqcUvmIYoxvKreeZyCMEZAxxnrV3To547iyAj1GNPtDSP5coljHuSAMg+nahXsJ2voU7kR3Jvi0emzF7hYztlaME56HJAJ9KlnjlU6h5MGogvKqE29wHJx64HykemeajMscjBWuYy8l5wLq0CnHpkA4U9jUYgE+3NvYyLNd53RXJjJI9Ax5Yc9qYh9/JGft5nuWJBQL9qsVfHugOfx4qtcafpksl5m20eTyY14XdEEY45JG0HJ9OlXXW6CTlV1aES3WS0b+aMc/NkYAHqBUVzcxuL0/arfc0wRftNngjn+EAEkH1NILlB/C1i05VdOnQrbiQ/ZbsMd+M4wd3yn1qzplh/ZepWErajrFtGT5kkUgyowfuk5A5x6d6muBD5t/wDuNPYBVi+S6Kf8BYsenHGBU6xy28wMcWpwrFa7VaNt69PugAD14OaVkF2b39v2V3LBcQaxcWvmykLFJAGGR2xjj616ro+oJqMXlyXKR+QwLLtAz714bZyie80u2N47sxyyXNsCWyejHnB44rtNN1kQ3qSpfwMQxOJIShxnoc1nVp86v1NKVRxdhfiDDGL+0voGDRzxFNy9GKHbn8sVxvme9emePE+3+GYLtpbYvDIpVIRyEIIPH1xXmHGevHvXbhpc1NHj46HLWdupKHz6Ubz2qPHvS4OOuRXQchKJRn5sg+tO34XHUdahAOOOfY0o64wRSKTJfM+UEjgU4y9PmBHSofUcCnY+XkUikS212YpWWWNZEJBHJB4/z2xWvI+izspVri3zjIZQyg98d6wsAc5+hp5zk4PHpnrUtdbmqm7WaNpdPtpA3k6nEzfwhhjj3px0i6BIVopMD+F/6VhHlhkfrSs2yQbXK56EHFKz7jvHsajWN2sWWgYAHrjIqMh1dgVdPqDiqgvbqIYEzH1JOcirX9sXoIDSlgeu7kH86eoe6HmkhTx+FOEoPynqOxpI9Ukwd8UZI9VGBThqUEjbzbRD+8ADxSuVZdxPN9GIB5zmilMlkRkrKh/2OQf0op3Dl8zmixxnJNIHx2PPemggdvxNLnPUZHrium5xWHbh070Z2/dOKZlcdcfhRj0NK4rD934H3oyfQj+tMBHcbj65peR23D0NFwsOz2/rxUkc7xHKMR7VCTk8YpeAOoA9+aVwJJJTI5YgA+1MycdOKaWI/pmjJ6n8hSuBIDtOTSkj+HGaiB+v0p6ODwTj2WgQp5AOee4FIT2FKAyglRkY59qiJYd8fSkwQrH0ph6j0Aqw168lssDqNqngjgn6+tV2wckDis2XaxF6mm9acThQKQjaMVmy0JntRk47Gkxmm9KTY7EizMjA5OBx61PFLlgcg/yqnkg05DySODSuFi8WwxAIbHQjoab5oGeDmq4k45A+hp4fjAOPrVXJsP8AMDcECmtDE/BjQj6U3POKOBSHdrYjbTrZ+cFfoaqyaLBIPvdfVavbgO9KZTik0jRVJrZmJL4f28pGre4NLF/athj7LfXtvjtHM2Py6VsGTFAlz6H8KiyNo15IqxeMPFVngC+S4UfwzxA/qMGtW3+JuqRAfa9Kgk9TDIU/Q5qt+6cYZB+IqN7C3fnYR9DT5X0ZaxXdHSW3xQ0psC7tby3Pc7Qy/oc/pWxB4z8NaiuxdTthuGCs4KZB7fMBXnEukoRlGwf9oZrNuNNMYJaIMPYUtUaxrxZ7ci2N6rPC8UgcKC8L9QpyOQe1SeQVkDLPMB5hdlLZByMY56DvgV4Clusb74t8TjoUYg/pWlb67r9nj7NrF0MdFkbeP/Hs0XL54s9ke3naEq7W858hkPnRY3E+pHRfUYpklqAJsWZG4RLmCXaSAfwwB+orzS2+IXiO3wJltLkD++m0n8j/AErWtviivAvdHkX1MMgb9CBRdFHZyIHkKvLdKHuwNskQdSMdBwcIfX1rPbSNOv3g82PTZw0sgJ8ry2KrnCrg9QetVLb4keHZ8CSea2Y9poj/ADGRW1a65ouoFTBqNnM3b94u4Z9utGjHqjNsvDlrbSiVdN2NOrGZoZw6rjO0AHk5Boj8LxT5u4ZJrZpfnWF0A8o7SuBj7vXJx6VuJZWqhDFGECRmNPLJUKp64A+lTxARRJGGZggC5c5Jx6nvRYOY5aDwxqETzRtet9nIXy1jcnB/iJ3VBY6LdtqGzUNNjaETHbIFVflHRsrjBrs92aM0cqFzMwG8HaWChga4g2SeaAknG715rNbR9yRC38QsRLcEotyu4uw6oM9vYCuxzTGjjcqXjVihypIzg+oo5Q5mcNe+H9QZZZFttNvN0uVMaEbB3X5cc+5NUrqykgkvZJNKuI2ZVQGGfBcdMEkHHtXdtpFgyoBbqgSf7QAhK/vP7xx1pkmmN5c6w311E00okLbt23plQD0B9KXKVzHKaW7/ANsQKZ9SCxW/yxyJlWwM4HPLe+K2Ir7aVV9Tkz0C3drg/ngVtRxXK3krtOrWxUBIhHgqe5z3p1zJNHbu8MKzSAcRltu78aOUOY1nkW58GX0TzWijyHPT945A3DHtkV5VkZOMfjXsGn2lxc+Cb8RWgF1PEY1QYJXcMEZ/E15Vd6Tf2TlZ7WZdv3socCqwrS5l5nFmKbcZJdCoOOgp4J/+saYAcgY59KQE5I5BHUGuw825KD0oD4Oajz34pc570DuS7j6ZHpSBhjqRimggelAIHINKw1IfuG3gjP8AOjeBkYOPSm9fSjnbznHak0WpEvmdMN27013O0cZFMwc4zQCV7Z+tIpTH5GBtJHHFOV8pxjIqEHsO3Y05ZOeVOD2pFKRICC+COv60KwO5Dw1MU8ZznnikZsOGPAPeky00S/MFBDsMccGilUg5APT1opFGLn8frRx3NNzg8kk+1OLcd/5Vtc57C4OOM4+lHPrn2pAwAPf3JpQfTj6UXJsLvA4IoyOxIFJvx1I+mKAVJ6mi4rC4OM/KR9KOM8gD2pMZPDZNIcg/MM/SlcVh3IPYE9qXI78n2pm7/a/Aik3Hv+lK47DwRnPP51Jyeen6VBn0OD9afHnPX86aYmiysisuDwB6io3BjbsV96HUqd2T7jFTxpHMrbVb2APNMmxScFTz0PTFREnnNXPlVxFIMqejHPFV7iFoJMHkHkEdxWbLRGEJII6Uj53kYoDEMCKUSOWbBJNQ7FjMY4pjcU9gR1FNY8VLKEBHepFx2qINjPFODD0pWAecDrVmBrUQOJY5DL/CVYbfx4qn5g7qaUOAeOlMRJuwMEd6Ccc1Hv8AemFwM4PNJsLEpYY5HT0pnmA9AajL8HORTdxxwakZKZB3FJvANRBieKTJxyaQyysm70p4lZeh/CqivjrUgbiqTJaLQuT3A/KmeYGOcCq+SR1oDe2aOYCZlhbO5F/Kq72dq3OzHpinFqXdxSKUmupVfTkI/duR7Gq7afKOhU/pWix75pQ/FKxaqyMZ7GUffjBHtVeSyX+KIj8K6HdnPFB2/wAS0rFqu0YUE15ZnNnf3Vv/ANc5WA/Q1q2/jDxLa426iJ1H8M0Yb9cZ/WptidwMU1rWAnJQfWixosT3NS1+Jupx4F1ptvNjqYnKH9c1rW/xO0uTi6s7y3PchQ4/Q5/SuRNhEegx9KiOnox4Jo94tYiJ6Xa+N/Dt3gJqkSMf4ZQU/mK2oL62ugGt7mGVfVHDfyrxWXSEI4I/KoBopDbkbaw6FTg07spVYPqe77+QOefSl3jdtz8wGcV4lBPr1oQLfU7pAOgMpYfka0ovFPiu3HzTxTAf89Ix/TFHN5Fc8X1PTX/tNL7cHt3s88rsYOB7HOCfwq3E08t8IFtmMZGRIGHX0x1rzaHx5rQ2mfS4pSvOUcr29Oa19N+JvkXUUs2k3A2MD8hBpOSsUmr6s91sraa10hYlDROD3Xdn8B2rIvZsyGO4ZX4wyvCwH8jVI/ErRdQ01Xie7t3cch4sMv49K59fFk0EkpjvFliB3qZmPHqBjmsKdGctbFVcTTjpcuS2mh3szLLptssgPLxvtz9eBWTdeFdPuA7Wdx5BJIw43r7c1rS+MtPNnG9wkU05HKMpIHPBBPTjFXpdW0a20y11FY7IGbCtDHgv26Y54znmt05x6M5mqU92jgbnwpqMAJQRSgcnZIARn2NZU9hd25PnWs0a9iyf1r1m7utLjkiW4hbbMuUZGBzUaWdq8e5p1jRssFkb268/yq1XlbVGUsJBu0WeSKCeB1JxQScc9jjOa9L/ALJ06+gMgWwljyNxV8c+/TFUdQ8CQgloQ8QPT5sqD71oq8b2Zi8JO146nBhj74680byPofSt+78G3tu5CujDsO/61mvouoRq4No529WAzVqaezMpUpx3RTDcE08YZc54qBg6PtOQR2IoBZCefemQTFc4BP0I60bSeD19fWmq4bOSKef9Xu449O9BSYDnjihlGcdj60oYd6U4A3DBHoaRaZGQV+7k/hRUqqD1GD6iigu5iduMUDB6HP4UwHccL+gpcHp/KncmxIMd+cUH2P6UwjsecelGBxnI9sUXFYf+H6Uh56EUmQV9qFYY44ouIMHHWgbh3/Wk3nPt9aPNIOOAPQUroA35+8v40o2/wnB9CaDJt64FNLRjkgCgQ/Jx0wKbzjrxRvX+BsZ9aV1ZHKvjjuDxSCxLDIiEhh14BB6VZeKS3AkVztbnI4rN8zOdtaOnXe51ieJH5wNw5pqQOJbaJJrATAhwBhwOSD/k1WgCSI8MiDcP9XuOMGpy7WN2y+SwhJzhux7VY1CxMtut3bxfMy/wg8+vBpthymBNFJA+2RSD29/pUQJwa19y32nLF5ZkulbCMTjavp71Tu9NudPkMd0gR8AkZBwD64rN7l20KyJ5mSSBj1pjHbxUwm2REKqg9iKqsSTz1pAKfQUU0mjIH1pCFLYo3AjrSZHemYyeKQDulNJyaQkg8dKbkZ680hji3YilDA8mmFiBQCMe9IoerAnr09adtY8gHB9Kg71Ik8kf3HZfYHFILDuQf8aN2KbLcNLKWz1OeetJv3n5s/hQFh4PNKTimho8j5TjPr2pWWMJlZDn+6V/rTFYUnpQDzzUYbHSpDIj5+XB7ZpCsGc0m7HXvTd3r0pSQT6CgA3elBfPXrSYFBGByQaQ7DgcU4NgVCrEHrUmadxMfvzxj8qA1Rg/nSknsaYiXOcZzSkiodxFC7mbii4yVevU05j26moxIQQGx9amKpt68+wpgMBOe1WbRYzMM8Y64FVvpU1vuR9wpoTZpXFyxZto2qcFR04HFR/aGKg7juHvVeR2IwwPXNMz27VqpWM3G5ofaVdPmByBj1zStJhAVcBSMYBrO3FT14p4bjrT5ieU3k1q5WzjtJk81IzmIvyU/wB09ce1a2m+LhbwTQ3cLyhl/dnPMbZ6j3rjhKdpXPHpmnCYBOVyc9c0mos0jUnF3TOkl1NTIGsV5l5lUMdrHPTGK0hql20UcchaNrjvyoDA8c+/9a43KFFcN1PUHkU5bmYDAlZu/JzTsnuJTaOy0rxJeTXLwvcsQyEASKSA361atvFdsb7ZcWUEmD8rqNpziuRt9bubXaEjiGB83y8t9f8A61V45oWLku8JOeANwqXCLeqLVacUrM7ySfRtVnka4tViHVOAc/j/AEqlLoeg3LhI75Ys/wABBBz7ZrASOaPTnkiumY4yDE3GPQ96gt5bWS1dbh5BLn5COgoUF0ZTrN/FFGu/hCcyv5E8TKvZjg/rVKfw5qtsTiBmUYwU5B/Gpo9RNppqoLrfKj5XBzhfTNOtfEdzaykiR2VuT82Mn+VNRn3E5UuqsYjJNE22SNlOcEMKN5XGVro5vEzT7WmtopgueqYxTre40S+P+k2vlnGSEOOPzofMt0CUG/dkc6GB5zg0Vv3Oh2Vw4awu28nHWTA/CilzIr2cjhc5GMbV9qN/HAwPWouQc9T6elOCH7zv+FO7FYcH9CTRuwOpz7mkGSeDn2oJxz1NK4WHZJ5JyPQ0ZLHk4A7Um4HrzSFh0wAPWgVhdvfOKXG0ZGTTCw7E/lQCM9QfxoCw4HIwRk0BecYFN3Nng0EkjrQAuzHUn8KAkg+6ePQ00Pj0zSeY4PFLQCUFQf3q/L6r1qS2mihnWR1LqpB2k4z+VVvMccnFKkkbP+9BAweV65ouB2dpLaavJsMHlRvwqsxJPvnHP41Ij3GlXPksrPGpIjbPQkdG/KuWtb8WGLm2mzdHgBhnaPxrs9H1RfE0cVpc2kYlXcWduh+n/wBehysbQtPTqZWr6e9tI09jESAAZVA4B9euc1FqkkniGG2a1jJukXY685b8K21uhpl1PZyqzJx+8YDrVLU9KuNKnXULENPAxDuAOQM5zRcHG1/xOOlhkiXZIrBwSCp4IP0qoSe1dqNPm8SNcXEUkSTPudQW7AZI55zXL3dlNAxDx4x1Y8VLM3FpX6FImg9KQ0nvSJD+dNyc04njPBpm7j0zSuNIdu9aQ4IprdKb24pDsPPA4pAabu9aUHNIYpNNJ5FBFNFAx3TnqKUdM5NMpSc0gJBSc5poPQClOcUxWFPvRn2pM5HvSZIpXAefpS/pTN3rRkc5HWgQ/cT3pDTQcUE+nFAx+MUo5pqkgUZOfagTHUZA5NJn3ozQKw7IY9aUcDIOajzzS5oCxIW+maVZDjAwKZ2oHGPWmFiQH5uvNWVJBBBxVUHB3EZFTbjgYNUhFgvu5IFNPPQ0wSZGCB9aCwHJHHrV3JsOwaA3NIG/ukkU5cMeDg+lMB2Q3fmjJHWmbcHjgino+4EMPxoE0G78Kd5neoyCDwcijIJ9M07hYsrOQw5ApxZSMnGc9BxVUggHbzinIwYEd6Li5S0jHPyMePQ4NP8ANk2qG+YKeM1RDMjc5HvT1k56/jTuKxo298kcmWhUjoQAB/MU0ywK5KAtkcK3HP4VT3Bvc0KyE4fI9+tO4zQF0u0qbeMAjkqTkD8c1CkuxgQTiq6kh+CMCpFuGTllz9aLitc0IL2e3y8Dlc8HFFU0myuO3XrRT5kCi+jMUPtGFGTQSW5PX2qIAngDNOIC8Y5+lZG47cTxyfYUmQp+brQOBjAAoyo9WoAdnfzzj0FGcHAUigtnooWmZ9Tx6CgRJnsuPrSZXouOKZvYccY9KTdmgB5ODnij73Uk00EdyfrQz44GAKAHgAcDFBP0xSAqRnNRlgDx+tFwJeWyO1IF68fiaa5O0ZxTd+4YNK4Diinv+VTWl7d6bOs9rMUkXoQM1W3ben50hYEcEgUAtNT0rw/rdrq9i9tfypHOYtrbh9/3z3NWlluPD9ykLN9t01hjDDLR5+vUV5WspUgqeRzyK9A8O+LtInhWHU45LeeJPlmUhlb8+QSewqGdVOfNo9GXtU0+WwhOtaGRPZSfNNEgB2HGCR6cE1WuobTxF4T1XUoIys0W2TylzhMEA/hgniuutJLVZnk0q7tryGTm4tFkBck9Sq9c+o71UsvDp0681U2hVNMurR8rKcKp4JDA+2eajn01NXT102Z4vkdB29aaTzxXdeJfCCnTzqmkwRmCJf3/AJUmQTxyo/GuE+7Vp3OOcHF2Yv3TkU5pAfvKc+tEahuTj6Zqc2wddyOM/wB0n+tMRUYjPy5x70gNSi2kY4wPwIJprwshAIKj3qQsR8Y5po4yaKKB2CiikNIEhc4oBpCfSjPFK47C55peTTe9LnpTE0PIwue9Nwe9OXFMbr7UMEKDjtS9uaaD2o70riFHNOB57UmeKAQKAHE56mjPamnk8UUwHZ5FLjB9qaDTu3SgBc5pKDkdqTP4UAOPpSgDgd6Tt1pVwKBMcDkbRUi8R1D3xUrEYGDVIQ5Tke9LuKnkArUcbgHmlYjGc8U7iJCMfMppA5ByRTUPGM5FO6E85FMCTeCBzS53D5TzUQyCAeRTsZ6U7gTLIACGHze1O2owJBwfQ96rhgT6GnKWU5zkU7isWVw+cNt4796j8ohicj6g0zO0kihXIORwaLgkPLZjI7imZwBQXw2emaFI2kfzouOxNGRtyTz700sTzn9KYCVXj8qdglc9SemTTuKw7eRinCQDocHuDTc7lAzimMVJ7570rjSJhIO7CioQDgcY9qKdx8pR3HpzS52jjOfWocsTxkCnbfUkfpUXKHk5PO40of0HH15pnsOaM9sCi4BuLHgUvJ9PrSEkdsewowx6ggfSgQ7oeOaNwHNJuUdB+lG4ZzjJPrTuA7OOSB7UgbPPWkyxPJB/GgdfWi4hS2ABnJ+tJ1570hxnmnBvbJ9KQCA5PJJpDuHOKG65IoyD97OaQWFHPJpAPrik49zSE9smgYpFITn1zQWwaCe+eaARqeHNUh0jXILm5QyW4b94o6kV6jf3V74WukumdrrwtqS7nDjeI945APUDH4V4uTu4IrqdF8e6vp1qmm3E63GnOypIk8fm7YxwQoJ9Kzkmzpo1ElZnWeBdXsLPWrrTI7iVdPvHMcfmkbkY5x644x/OuF8U6JP4e124sp0ZQGLRFiCWQngnHQkVa1PXtFstb+06FasYUlEkSzQqwQgEDGT05PBrK1nWbvW70XN3K8rhQoZ+uKiHMp6m+JdKVNcm6KA9RU0MpBA3D8arY9DR0PNa3OE1IruOCRzIR8wxhMcfjTlvbVWLNEJ5CMKGJCr78dayO9SK4UcKM+tFyk7FqWRWB3Rgj2HSqTMN52jAqx9pP8PBPXjOaiZCxJ4H04xSbGRk0hPHrR25puc9KkBc8ZzQDkU0gHvSDjigY/tSg/nTQeaXaexoEOBp2TTB+tGcGi4mh3WnDGef0plL7UXJDv0oFOEbHoO2aZ93OaNh2Hjpil/CmA55p1O5Iq9c5p2cmm549KASDTAcTg560gOT0pW+7mmLyaAH9+vFOBGMUzPFOUZXIoEw6NTyegHHvTO9KelMGKF//VTjleCOO9MHIpRyOTkU7iHcDkUuck4pquOjDjtQTsbnuKLgOL4YYp6vzz+dMbk7h0pCcjPf1p3CxI2NobFKr8kA8H1pqMSMEZ9qawHmcH8KLgTcijcC3IqMSEjAp2Rgg9fWi47D3+VAeopvG4c4OKaHPQ0Pw3AyKBj1cpgN+BqXcCuVNQKQwp65zgD5h0A70CsOVyfl6NT+G57jrTChHJwufemlyo3fgapprcFZ7Eygc55opqlH5HHtRSuVYzk3E+3qeKU4JxkfhTWA5HpTVGTSAkLYGMijPGM4HemE7cgAUAZBNAEgbHPak359cU1icZ70dSPpRcQ4v24FGO/FNU5Y5pCxzSuA856UKMDJI+lIeCPekbpQIcTntSFuwFJkqAQaM8Ci4C546UhbmjtTmwOMUANyPekOc5ANEnyHAoH3c0DFOMdOaaPelXluaCaAG454pPrTupxSMKQ0N2+lLu9aQnFB6VOxW4UZpAKUDNA7ASKTnt0ozQOlAWFHrTt45DZ56nNMPBo6jNK4CkY9xRsG0sOKTtT4xyRQBHjcKTAzilYYYgUgGOlAwJwcU5eKTAo7UhCkZORQSDxQO9K3SgAApdxAwDim5IbFLQJocjFCPSpdgYccn2FQd6cGKHcpINO5IqxP5mwDJJ4xSujKcMMULIwJPHPtU3VBnn600gb1IR0xTe+acw2gY70hHGaBDicjimZwacopv8VADmPNPU4FR45pxOF4pgO78UoJHWoz1zTwflpiEYgdKVSce1RnjkU9SaBjj1zSsc/Wo8nNPY9DQAoIxRjg0kXLjNKOX29qBD0O09e3FJJ8wyRg0xuJNo6cU8cgZ9aLghgOOc81KG8znOD7VFJ09MGgfKvFMZMoz/gacSFUY6YphJIU55FKOVBPrQMaQeMHj3qW5na0sIZVUF5jjOff6VADkkH1NRyKJFUPyAePajmaTtuFk5Lm2C3vjMrBkxjB6+ozURv3jDBkBG8r15wP/wBdWkt4kjyqAZ4PPpSNZwMclOTyeT1pSvyJLc6k6V9h+9CcBgcd6Kh8pYmJQEE9TmilzMy5V0P/2Q==">
            <a:hlinkClick r:id="rId1"/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>
              <a:latin typeface="Calibri" panose="020F0502020204030204" pitchFamily="34" charset="0"/>
            </a:endParaRPr>
          </a:p>
        </p:txBody>
      </p:sp>
      <p:pic>
        <p:nvPicPr>
          <p:cNvPr id="21509" name="图片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201" y="1833563"/>
            <a:ext cx="3402013" cy="2551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图片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401" y="4651375"/>
            <a:ext cx="3184525" cy="212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264" y="566738"/>
            <a:ext cx="6950075" cy="629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7" name="标题 1"/>
          <p:cNvSpPr>
            <a:spLocks noGrp="1" noChangeArrowheads="1"/>
          </p:cNvSpPr>
          <p:nvPr/>
        </p:nvSpPr>
        <p:spPr bwMode="auto">
          <a:xfrm>
            <a:off x="5062538" y="-250825"/>
            <a:ext cx="324326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4400" b="1">
                <a:solidFill>
                  <a:srgbClr val="0033CC"/>
                </a:solidFill>
                <a:sym typeface="华文细黑" panose="02010600040101010101" pitchFamily="2" charset="-122"/>
              </a:rPr>
              <a:t>10-1-1 P10</a:t>
            </a:r>
            <a:endParaRPr lang="zh-CN" altLang="en-US" sz="4400" b="1">
              <a:solidFill>
                <a:srgbClr val="0033CC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264" y="566738"/>
            <a:ext cx="6950075" cy="629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1" name="标题 1"/>
          <p:cNvSpPr>
            <a:spLocks noGrp="1" noChangeArrowheads="1"/>
          </p:cNvSpPr>
          <p:nvPr/>
        </p:nvSpPr>
        <p:spPr bwMode="auto">
          <a:xfrm>
            <a:off x="5062538" y="-250825"/>
            <a:ext cx="324326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4400" b="1" dirty="0">
                <a:solidFill>
                  <a:srgbClr val="0033CC"/>
                </a:solidFill>
                <a:sym typeface="华文细黑" panose="02010600040101010101" pitchFamily="2" charset="-122"/>
              </a:rPr>
              <a:t>10-1-1 P10</a:t>
            </a:r>
            <a:endParaRPr lang="zh-CN" altLang="en-US" sz="4400" b="1" dirty="0">
              <a:solidFill>
                <a:srgbClr val="0033CC"/>
              </a:solidFill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4740275" y="2084388"/>
            <a:ext cx="19431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Ardleigh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4632325" y="3182938"/>
            <a:ext cx="19431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newspaper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5368925" y="4376738"/>
            <a:ext cx="19431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theme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6066323" y="4775995"/>
            <a:ext cx="19431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tent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222750" y="5484814"/>
            <a:ext cx="19431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castle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5260975" y="6200776"/>
            <a:ext cx="19431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beaches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图片 1" descr="G:\剑10 Exercice\10-1-1-2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188" y="1384300"/>
            <a:ext cx="8253412" cy="500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图片 1" descr="G:\剑10 Exercice\10-1-1-2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438" y="1447800"/>
            <a:ext cx="8253412" cy="500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4541838" y="3576638"/>
            <a:ext cx="10366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华文细黑" panose="02010600040101010101" pitchFamily="2" charset="-122"/>
                <a:cs typeface="Times New Roman" panose="02020603050405020304" pitchFamily="18" charset="0"/>
              </a:rPr>
              <a:t>2020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8540750" y="4424363"/>
            <a:ext cx="19431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华文细黑" panose="02010600040101010101" pitchFamily="2" charset="-122"/>
                <a:cs typeface="Times New Roman" panose="02020603050405020304" pitchFamily="18" charset="0"/>
              </a:rPr>
              <a:t>flight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6597650" y="4992688"/>
            <a:ext cx="19431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华文细黑" panose="02010600040101010101" pitchFamily="2" charset="-122"/>
                <a:cs typeface="Times New Roman" panose="02020603050405020304" pitchFamily="18" charset="0"/>
              </a:rPr>
              <a:t>429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8278813" y="5792788"/>
            <a:ext cx="1157287" cy="46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华文细黑" panose="02010600040101010101" pitchFamily="2" charset="-122"/>
                <a:cs typeface="Times New Roman" panose="02020603050405020304" pitchFamily="18" charset="0"/>
              </a:rPr>
              <a:t>dinner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988" y="1071563"/>
            <a:ext cx="3746500" cy="218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4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1071563"/>
            <a:ext cx="3471863" cy="218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5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988" y="3779838"/>
            <a:ext cx="276383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6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563" y="3779838"/>
            <a:ext cx="29654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7" name="图片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625" y="3779838"/>
            <a:ext cx="248920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4855346" y="88900"/>
            <a:ext cx="2762295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kumimoji="1" lang="en-US" altLang="zh-C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华文新魏" panose="02010800040101010101" charset="-122"/>
                <a:cs typeface="Times New Roman" panose="02020603050405020304" pitchFamily="18" charset="0"/>
              </a:rPr>
              <a:t>Natural</a:t>
            </a:r>
            <a:r>
              <a:rPr kumimoji="1" lang="zh-CN" alt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华文新魏" panose="02010800040101010101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华文新魏" panose="02010800040101010101" charset="-122"/>
                <a:cs typeface="Times New Roman" panose="02020603050405020304" pitchFamily="18" charset="0"/>
              </a:rPr>
              <a:t>landscape</a:t>
            </a:r>
            <a:endParaRPr kumimoji="1" lang="en-US" altLang="zh-CN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华文新魏" panose="02010800040101010101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kumimoji="1" lang="zh-CN" alt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华文新魏" panose="02010800040101010101" charset="-122"/>
                <a:cs typeface="Times New Roman" panose="02020603050405020304" pitchFamily="18" charset="0"/>
              </a:rPr>
              <a:t>自然风光</a:t>
            </a:r>
            <a:endParaRPr kumimoji="1" lang="zh-CN" alt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华文新魏" panose="02010800040101010101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2769330" y="3167390"/>
            <a:ext cx="104067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desert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7540066" y="3185955"/>
            <a:ext cx="15600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rainforest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2227432" y="5991881"/>
            <a:ext cx="14093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volcano 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5261698" y="6013311"/>
            <a:ext cx="145905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waterfall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8688180" y="6015417"/>
            <a:ext cx="84029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cave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6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7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350" y="952500"/>
            <a:ext cx="1976438" cy="196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38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4" r="13484" b="575"/>
          <a:stretch>
            <a:fillRect/>
          </a:stretch>
        </p:blipFill>
        <p:spPr bwMode="auto">
          <a:xfrm>
            <a:off x="4729163" y="952500"/>
            <a:ext cx="3070225" cy="1995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39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44"/>
          <a:stretch>
            <a:fillRect/>
          </a:stretch>
        </p:blipFill>
        <p:spPr bwMode="auto">
          <a:xfrm>
            <a:off x="8174038" y="952500"/>
            <a:ext cx="2493962" cy="1995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0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4" t="9492" r="22427" b="9964"/>
          <a:stretch>
            <a:fillRect/>
          </a:stretch>
        </p:blipFill>
        <p:spPr bwMode="auto">
          <a:xfrm>
            <a:off x="4729163" y="3665538"/>
            <a:ext cx="3070225" cy="203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1" name="图片 1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4038" y="3665538"/>
            <a:ext cx="2493962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2" name="图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350" y="3713163"/>
            <a:ext cx="1801813" cy="2065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文本框 17"/>
          <p:cNvSpPr txBox="1"/>
          <p:nvPr/>
        </p:nvSpPr>
        <p:spPr>
          <a:xfrm>
            <a:off x="5544639" y="-1588"/>
            <a:ext cx="1875834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kumimoji="1" lang="en-US" altLang="zh-C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华文新魏" panose="02010800040101010101" charset="-122"/>
                <a:cs typeface="Times New Roman" panose="02020603050405020304" pitchFamily="18" charset="0"/>
              </a:rPr>
              <a:t>architecture</a:t>
            </a:r>
            <a:endParaRPr kumimoji="1" lang="en-US" altLang="zh-CN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华文新魏" panose="02010800040101010101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kumimoji="1" lang="zh-CN" alt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华文新魏" panose="02010800040101010101" charset="-122"/>
                <a:cs typeface="Times New Roman" panose="02020603050405020304" pitchFamily="18" charset="0"/>
              </a:rPr>
              <a:t>人文建筑</a:t>
            </a:r>
            <a:endParaRPr kumimoji="1" lang="zh-CN" alt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华文新魏" panose="02010800040101010101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2381445" y="2883227"/>
            <a:ext cx="101983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statue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5405747" y="3007053"/>
            <a:ext cx="138050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fountain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8684680" y="2883227"/>
            <a:ext cx="171874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monument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2381445" y="5731232"/>
            <a:ext cx="100219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tower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5483565" y="5699125"/>
            <a:ext cx="99899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castle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8832156" y="5806787"/>
            <a:ext cx="142378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hot spring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75" y="1023938"/>
            <a:ext cx="3381375" cy="225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2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225" y="1023938"/>
            <a:ext cx="3327400" cy="234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3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75" y="4214813"/>
            <a:ext cx="3381375" cy="204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4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550" y="4165600"/>
            <a:ext cx="3424238" cy="204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5891164" y="0"/>
            <a:ext cx="962123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kumimoji="1" lang="en-US" altLang="zh-C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华文新魏" panose="02010800040101010101" charset="-122"/>
                <a:cs typeface="Times New Roman" panose="02020603050405020304" pitchFamily="18" charset="0"/>
              </a:rPr>
              <a:t>parks</a:t>
            </a:r>
            <a:endParaRPr kumimoji="1" lang="en-US" altLang="zh-CN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华文新魏" panose="02010800040101010101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kumimoji="1" lang="zh-CN" alt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华文新魏" panose="02010800040101010101" charset="-122"/>
                <a:cs typeface="Times New Roman" panose="02020603050405020304" pitchFamily="18" charset="0"/>
              </a:rPr>
              <a:t>公园</a:t>
            </a:r>
            <a:endParaRPr kumimoji="1" lang="zh-CN" alt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华文新魏" panose="02010800040101010101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2801382" y="3264228"/>
            <a:ext cx="254428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amusement park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7435364" y="3347433"/>
            <a:ext cx="17091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park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3035227" y="6261754"/>
            <a:ext cx="178766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park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7745413" y="6280150"/>
            <a:ext cx="153920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等线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aquarium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279412" y="2282442"/>
            <a:ext cx="3633175" cy="930543"/>
          </a:xfrm>
          <a:prstGeom prst="rect">
            <a:avLst/>
          </a:prstGeom>
          <a:noFill/>
        </p:spPr>
        <p:txBody>
          <a:bodyPr lIns="64294" tIns="32147" rIns="64294" bIns="32147">
            <a:spAutoFit/>
          </a:bodyPr>
          <a:lstStyle/>
          <a:p>
            <a:pPr algn="ctr" eaLnBrk="1" hangingPunct="1">
              <a:defRPr/>
            </a:pPr>
            <a:r>
              <a:rPr lang="en-US" altLang="zh-CN" sz="5625" b="1" noProof="1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Traveling</a:t>
            </a:r>
            <a:endParaRPr lang="zh-CN" altLang="en-US" sz="5625" b="1" dirty="0">
              <a:ln w="13462">
                <a:solidFill>
                  <a:schemeClr val="bg1"/>
                </a:solidFill>
                <a:prstDash val="solid"/>
              </a:ln>
              <a:solidFill>
                <a:srgbClr val="00B0F0"/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5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6175" y="895243"/>
            <a:ext cx="3384235" cy="3602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81" y="3645015"/>
            <a:ext cx="5206090" cy="2815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692" y="764815"/>
            <a:ext cx="8856615" cy="5586638"/>
          </a:xfrm>
          <a:prstGeom prst="rect">
            <a:avLst/>
          </a:prstGeom>
        </p:spPr>
      </p:pic>
      <p:sp>
        <p:nvSpPr>
          <p:cNvPr id="4" name="标题 1"/>
          <p:cNvSpPr txBox="1">
            <a:spLocks noChangeArrowheads="1"/>
          </p:cNvSpPr>
          <p:nvPr/>
        </p:nvSpPr>
        <p:spPr>
          <a:xfrm>
            <a:off x="1919710" y="188775"/>
            <a:ext cx="8229600" cy="792185"/>
          </a:xfrm>
          <a:prstGeom prst="rect">
            <a:avLst/>
          </a:prstGeom>
        </p:spPr>
        <p:txBody>
          <a:bodyPr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9-3-1 P56-57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695" y="692810"/>
            <a:ext cx="8784610" cy="5963198"/>
          </a:xfrm>
          <a:prstGeom prst="rect">
            <a:avLst/>
          </a:prstGeom>
        </p:spPr>
      </p:pic>
      <p:sp>
        <p:nvSpPr>
          <p:cNvPr id="4" name="标题 1"/>
          <p:cNvSpPr txBox="1">
            <a:spLocks noChangeArrowheads="1"/>
          </p:cNvSpPr>
          <p:nvPr/>
        </p:nvSpPr>
        <p:spPr>
          <a:xfrm>
            <a:off x="1981199" y="237193"/>
            <a:ext cx="8229600" cy="792185"/>
          </a:xfrm>
          <a:prstGeom prst="rect">
            <a:avLst/>
          </a:prstGeom>
        </p:spPr>
        <p:txBody>
          <a:bodyPr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9-3-1 P56-57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692" y="764815"/>
            <a:ext cx="8856615" cy="5586638"/>
          </a:xfrm>
          <a:prstGeom prst="rect">
            <a:avLst/>
          </a:prstGeom>
        </p:spPr>
      </p:pic>
      <p:sp>
        <p:nvSpPr>
          <p:cNvPr id="2" name="标题 1"/>
          <p:cNvSpPr txBox="1">
            <a:spLocks noChangeArrowheads="1"/>
          </p:cNvSpPr>
          <p:nvPr/>
        </p:nvSpPr>
        <p:spPr>
          <a:xfrm>
            <a:off x="1981199" y="237193"/>
            <a:ext cx="8229600" cy="792185"/>
          </a:xfrm>
          <a:prstGeom prst="rect">
            <a:avLst/>
          </a:prstGeom>
        </p:spPr>
        <p:txBody>
          <a:bodyPr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9-3-1 P56-57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672040" y="313641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300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51740" y="4221055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Sunshade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51865" y="5363828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balcony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118456" y="5075120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forest/forests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120210" y="507512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319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695" y="692810"/>
            <a:ext cx="8784610" cy="5963198"/>
          </a:xfrm>
          <a:prstGeom prst="rect">
            <a:avLst/>
          </a:prstGeom>
        </p:spPr>
      </p:pic>
      <p:sp>
        <p:nvSpPr>
          <p:cNvPr id="2" name="标题 1"/>
          <p:cNvSpPr txBox="1">
            <a:spLocks noChangeArrowheads="1"/>
          </p:cNvSpPr>
          <p:nvPr/>
        </p:nvSpPr>
        <p:spPr>
          <a:xfrm>
            <a:off x="1981199" y="237193"/>
            <a:ext cx="8229600" cy="792185"/>
          </a:xfrm>
          <a:prstGeom prst="rect">
            <a:avLst/>
          </a:prstGeom>
        </p:spPr>
        <p:txBody>
          <a:bodyPr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Tx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9-3-1 P56-57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87930" y="2420930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10000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968130" y="3016590"/>
            <a:ext cx="899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relative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39760" y="3933035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missed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371184" y="4787788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07980" y="5373135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Ludlow</a:t>
            </a:r>
            <a:endParaRPr kumimoji="1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559496" y="873752"/>
            <a:ext cx="744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charset="0"/>
              <a:buChar char="Ø"/>
            </a:pPr>
            <a:r>
              <a:rPr lang="zh-CN" altLang="en-US" sz="2600" b="1" dirty="0">
                <a:solidFill>
                  <a:schemeClr val="accent1"/>
                </a:solidFill>
              </a:rPr>
              <a:t>听前：</a:t>
            </a:r>
            <a:r>
              <a:rPr lang="zh-CN" altLang="en-US" sz="2800" dirty="0">
                <a:solidFill>
                  <a:schemeClr val="accent1"/>
                </a:solidFill>
              </a:rPr>
              <a:t>两读两定两判</a:t>
            </a:r>
            <a:endParaRPr lang="zh-CN" altLang="en-US" sz="2800" dirty="0">
              <a:solidFill>
                <a:schemeClr val="accent1"/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732655" y="219075"/>
            <a:ext cx="2726055" cy="61277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22190" y="219075"/>
            <a:ext cx="27254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US" altLang="zh-CN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59496" y="1426209"/>
            <a:ext cx="853630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读</a:t>
            </a:r>
            <a:r>
              <a:rPr lang="zh-CN" altLang="en-US" sz="2400" dirty="0">
                <a:highlight>
                  <a:srgbClr val="FFFF00"/>
                </a:highlight>
              </a:rPr>
              <a:t>字数限制</a:t>
            </a:r>
            <a:r>
              <a:rPr lang="zh-CN" altLang="en-US" sz="2400" dirty="0"/>
              <a:t>，读场景标题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Calibri Bold" panose="020F0702030404030204" charset="0"/>
                <a:cs typeface="Calibri Bold" panose="020F0702030404030204" charset="0"/>
              </a:rPr>
              <a:t>划题干关键词</a:t>
            </a:r>
            <a:r>
              <a:rPr lang="en-US" altLang="zh-CN" sz="2400" dirty="0">
                <a:latin typeface="Calibri Bold" panose="020F0702030404030204" charset="0"/>
                <a:cs typeface="Calibri Bold" panose="020F0702030404030204" charset="0"/>
              </a:rPr>
              <a:t>: </a:t>
            </a:r>
            <a:endParaRPr lang="zh-CN" altLang="en-US" sz="2400" dirty="0">
              <a:solidFill>
                <a:srgbClr val="C00000"/>
              </a:solidFill>
              <a:latin typeface="Calibri Bold" panose="020F0702030404030204" charset="0"/>
              <a:ea typeface="宋体" panose="02010600030101010101" pitchFamily="2" charset="-122"/>
              <a:cs typeface="Calibri Bold" panose="020F0702030404030204" charset="0"/>
              <a:sym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  <a:sym typeface="Calibri" panose="020F0502020204030204"/>
              </a:rPr>
              <a:t>                 </a:t>
            </a:r>
            <a:endParaRPr lang="zh-CN" altLang="en-US" sz="2400" dirty="0">
              <a:solidFill>
                <a:srgbClr val="C00000"/>
              </a:solidFill>
              <a:latin typeface="Calibri Bold" panose="020F0702030404030204" charset="0"/>
              <a:ea typeface="宋体" panose="02010600030101010101" pitchFamily="2" charset="-122"/>
              <a:cs typeface="Calibri Bold" panose="020F0702030404030204" charset="0"/>
              <a:sym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</a:rPr>
              <a:t>预判空格信息</a:t>
            </a:r>
            <a:r>
              <a:rPr lang="en-US" altLang="zh-CN" sz="2400" dirty="0">
                <a:solidFill>
                  <a:schemeClr val="tx1"/>
                </a:solidFill>
              </a:rPr>
              <a:t>,</a:t>
            </a:r>
            <a:r>
              <a:rPr lang="zh-CN" altLang="en-US" sz="2400" dirty="0">
                <a:solidFill>
                  <a:schemeClr val="tx1"/>
                </a:solidFill>
              </a:rPr>
              <a:t>根据语法</a:t>
            </a:r>
            <a:r>
              <a:rPr lang="zh-CN" altLang="en-US" sz="2400" b="1" dirty="0">
                <a:solidFill>
                  <a:srgbClr val="FF0000"/>
                </a:solidFill>
              </a:rPr>
              <a:t>预判</a:t>
            </a:r>
            <a:r>
              <a:rPr lang="zh-CN" altLang="en-US" sz="2400" dirty="0">
                <a:solidFill>
                  <a:schemeClr val="tx1"/>
                </a:solidFill>
              </a:rPr>
              <a:t>答案</a:t>
            </a:r>
            <a:r>
              <a:rPr lang="zh-CN" altLang="en-US" sz="2400" b="1" dirty="0">
                <a:solidFill>
                  <a:srgbClr val="FF0000"/>
                </a:solidFill>
              </a:rPr>
              <a:t>词性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36404" y="4446906"/>
            <a:ext cx="60369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charset="0"/>
            </a:pPr>
            <a:r>
              <a:rPr lang="zh-CN" altLang="en-US" sz="2400" dirty="0"/>
              <a:t> 听关键词及其</a:t>
            </a:r>
            <a:r>
              <a:rPr lang="zh-CN" altLang="en-US" sz="2400" b="1" dirty="0">
                <a:solidFill>
                  <a:srgbClr val="FF0000"/>
                </a:solidFill>
              </a:rPr>
              <a:t>同义替换</a:t>
            </a:r>
            <a:r>
              <a:rPr lang="en-US" altLang="zh-CN" sz="2400" b="1" dirty="0">
                <a:solidFill>
                  <a:srgbClr val="FF0000"/>
                </a:solidFill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</a:rPr>
              <a:t>逻辑连接词</a:t>
            </a:r>
            <a:endParaRPr lang="zh-CN" altLang="en-US" sz="24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zh-CN" altLang="en-US" sz="2400" dirty="0"/>
              <a:t> 速记</a:t>
            </a:r>
            <a:r>
              <a:rPr lang="en-US" altLang="zh-CN" sz="2400" dirty="0"/>
              <a:t>(</a:t>
            </a:r>
            <a:r>
              <a:rPr lang="zh-CN" altLang="en-US" sz="2400" dirty="0"/>
              <a:t>所听即所得</a:t>
            </a:r>
            <a:r>
              <a:rPr lang="en-US" altLang="zh-CN" sz="2400" dirty="0"/>
              <a:t>)</a:t>
            </a:r>
            <a:endParaRPr lang="en-US" altLang="zh-CN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3992536" y="1907223"/>
            <a:ext cx="61480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Calibri Bold" panose="020F0702030404030204" charset="0"/>
                <a:cs typeface="Calibri Bold" panose="020F0702030404030204" charset="0"/>
              </a:rPr>
              <a:t>定位词</a:t>
            </a:r>
            <a:r>
              <a:rPr lang="en-US" altLang="zh-CN" sz="2400" dirty="0">
                <a:solidFill>
                  <a:schemeClr val="tx1"/>
                </a:solidFill>
                <a:latin typeface="Calibri Bold" panose="020F0702030404030204" charset="0"/>
                <a:cs typeface="Calibri Bold" panose="020F0702030404030204" charset="0"/>
              </a:rPr>
              <a:t>: </a:t>
            </a:r>
            <a:r>
              <a:rPr lang="zh-CN" altLang="en-US" sz="2400" dirty="0">
                <a:solidFill>
                  <a:schemeClr val="tx1"/>
                </a:solidFill>
                <a:latin typeface="Calibri Bold" panose="020F0702030404030204" charset="0"/>
                <a:cs typeface="Calibri Bold" panose="020F0702030404030204" charset="0"/>
              </a:rPr>
              <a:t>专有名词</a:t>
            </a:r>
            <a:r>
              <a:rPr lang="en-US" altLang="zh-CN" sz="2400" dirty="0">
                <a:solidFill>
                  <a:schemeClr val="tx1"/>
                </a:solidFill>
                <a:latin typeface="Calibri Bold" panose="020F0702030404030204" charset="0"/>
                <a:cs typeface="Calibri Bold" panose="020F0702030404030204" charset="0"/>
              </a:rPr>
              <a:t>,</a:t>
            </a:r>
            <a:r>
              <a:rPr lang="zh-CN" altLang="en-US" sz="2400" dirty="0">
                <a:solidFill>
                  <a:schemeClr val="tx1"/>
                </a:solidFill>
                <a:latin typeface="Calibri Bold" panose="020F0702030404030204" charset="0"/>
                <a:cs typeface="Calibri Bold" panose="020F0702030404030204" charset="0"/>
              </a:rPr>
              <a:t>数字</a:t>
            </a:r>
            <a:r>
              <a:rPr lang="en-US" altLang="zh-CN" sz="2400" dirty="0">
                <a:solidFill>
                  <a:schemeClr val="tx1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</a:rPr>
              <a:t>&gt;</a:t>
            </a:r>
            <a:r>
              <a:rPr lang="zh-CN" altLang="en-US" sz="2400" dirty="0">
                <a:solidFill>
                  <a:schemeClr val="tx1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  <a:sym typeface="Calibri" panose="020F0502020204030204"/>
              </a:rPr>
              <a:t>名词</a:t>
            </a:r>
            <a:r>
              <a:rPr lang="en-US" altLang="zh-CN" sz="2400" dirty="0">
                <a:solidFill>
                  <a:schemeClr val="tx1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  <a:sym typeface="Calibri" panose="020F0502020204030204"/>
              </a:rPr>
              <a:t>&gt;</a:t>
            </a:r>
            <a:r>
              <a:rPr lang="zh-CN" altLang="en-US" sz="2400" dirty="0">
                <a:solidFill>
                  <a:schemeClr val="tx1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  <a:sym typeface="Calibri" panose="020F0502020204030204"/>
              </a:rPr>
              <a:t>动词</a:t>
            </a:r>
            <a:r>
              <a:rPr lang="en-US" altLang="zh-CN" sz="2400" dirty="0">
                <a:solidFill>
                  <a:schemeClr val="tx1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  <a:sym typeface="Calibri" panose="020F0502020204030204"/>
              </a:rPr>
              <a:t>&gt;</a:t>
            </a:r>
            <a:r>
              <a:rPr lang="zh-CN" altLang="en-US" sz="2400" dirty="0">
                <a:solidFill>
                  <a:schemeClr val="tx1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  <a:sym typeface="Calibri" panose="020F0502020204030204"/>
              </a:rPr>
              <a:t>形容词</a:t>
            </a:r>
            <a:endParaRPr lang="zh-CN" altLang="en-US" sz="2400" dirty="0">
              <a:solidFill>
                <a:schemeClr val="tx1"/>
              </a:solidFill>
              <a:latin typeface="Calibri Bold" panose="020F0702030404030204" charset="0"/>
              <a:ea typeface="宋体" panose="02010600030101010101" pitchFamily="2" charset="-122"/>
              <a:cs typeface="Calibri Bold" panose="020F0702030404030204" charset="0"/>
              <a:sym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  <a:sym typeface="Calibri" panose="020F0502020204030204"/>
              </a:rPr>
              <a:t>限定词</a:t>
            </a:r>
            <a:r>
              <a:rPr lang="en-US" altLang="zh-CN" sz="2400" dirty="0">
                <a:solidFill>
                  <a:schemeClr val="tx1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  <a:sym typeface="Calibri" panose="020F0502020204030204"/>
              </a:rPr>
              <a:t>: </a:t>
            </a:r>
            <a:r>
              <a:rPr lang="zh-CN" altLang="en-US" sz="2400" dirty="0">
                <a:solidFill>
                  <a:schemeClr val="tx1"/>
                </a:solidFill>
                <a:latin typeface="Calibri Bold" panose="020F0702030404030204" charset="0"/>
                <a:ea typeface="宋体" panose="02010600030101010101" pitchFamily="2" charset="-122"/>
                <a:cs typeface="Calibri Bold" panose="020F0702030404030204" charset="0"/>
                <a:sym typeface="Calibri" panose="020F0502020204030204"/>
              </a:rPr>
              <a:t>时间</a:t>
            </a:r>
            <a:r>
              <a:rPr sz="2400" dirty="0">
                <a:solidFill>
                  <a:schemeClr val="tx1"/>
                </a:solidFill>
                <a:sym typeface="+mn-ea"/>
              </a:rPr>
              <a:t>, </a:t>
            </a:r>
            <a:r>
              <a:rPr sz="2400" dirty="0" err="1">
                <a:solidFill>
                  <a:schemeClr val="tx1"/>
                </a:solidFill>
                <a:sym typeface="+mn-ea"/>
              </a:rPr>
              <a:t>地点</a:t>
            </a:r>
            <a:r>
              <a:rPr sz="2400" dirty="0">
                <a:solidFill>
                  <a:schemeClr val="tx1"/>
                </a:solidFill>
                <a:sym typeface="+mn-ea"/>
              </a:rPr>
              <a:t>, </a:t>
            </a:r>
            <a:r>
              <a:rPr sz="2400" dirty="0" err="1">
                <a:solidFill>
                  <a:schemeClr val="tx1"/>
                </a:solidFill>
                <a:sym typeface="+mn-ea"/>
              </a:rPr>
              <a:t>极值</a:t>
            </a:r>
            <a:r>
              <a:rPr sz="2400" dirty="0">
                <a:solidFill>
                  <a:schemeClr val="tx1"/>
                </a:solidFill>
                <a:sym typeface="+mn-ea"/>
              </a:rPr>
              <a:t>, </a:t>
            </a:r>
            <a:r>
              <a:rPr sz="2400" dirty="0" err="1">
                <a:solidFill>
                  <a:schemeClr val="tx1"/>
                </a:solidFill>
                <a:sym typeface="+mn-ea"/>
              </a:rPr>
              <a:t>程度</a:t>
            </a:r>
            <a:r>
              <a:rPr lang="en-US" sz="2400" dirty="0">
                <a:solidFill>
                  <a:schemeClr val="tx1"/>
                </a:solidFill>
                <a:sym typeface="+mn-ea"/>
              </a:rPr>
              <a:t>..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11" name="左大括号 10"/>
          <p:cNvSpPr/>
          <p:nvPr/>
        </p:nvSpPr>
        <p:spPr>
          <a:xfrm>
            <a:off x="3726751" y="2233930"/>
            <a:ext cx="203200" cy="545465"/>
          </a:xfrm>
          <a:prstGeom prst="leftBrace">
            <a:avLst/>
          </a:prstGeom>
          <a:noFill/>
          <a:ln w="25400" cap="flat">
            <a:solidFill>
              <a:srgbClr val="C00000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91439" tIns="45719" rIns="91439" bIns="45719" numCol="1" spcCol="38100" rtlCol="0" anchor="t" forceAA="0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59496" y="3844290"/>
            <a:ext cx="744220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charset="0"/>
              <a:buChar char="Ø"/>
            </a:pPr>
            <a:r>
              <a:rPr lang="zh-CN" altLang="en-US" sz="2600" b="1" dirty="0">
                <a:solidFill>
                  <a:schemeClr val="accent1"/>
                </a:solidFill>
              </a:rPr>
              <a:t>听中：</a:t>
            </a:r>
            <a:endParaRPr lang="zh-CN" altLang="en-US" sz="2600" b="1" dirty="0">
              <a:solidFill>
                <a:schemeClr val="accent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10665" y="6059461"/>
            <a:ext cx="60369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zh-CN" altLang="en-US" sz="2400" dirty="0">
                <a:solidFill>
                  <a:schemeClr val="tx1"/>
                </a:solidFill>
              </a:rPr>
              <a:t>检查</a:t>
            </a:r>
            <a:r>
              <a:rPr lang="zh-CN" altLang="en-US" sz="2400" b="1" dirty="0">
                <a:solidFill>
                  <a:srgbClr val="FF0000"/>
                </a:solidFill>
              </a:rPr>
              <a:t>拼写</a:t>
            </a:r>
            <a:r>
              <a:rPr lang="zh-CN" altLang="en-US" sz="2400" dirty="0">
                <a:solidFill>
                  <a:schemeClr val="tx1"/>
                </a:solidFill>
              </a:rPr>
              <a:t>、</a:t>
            </a:r>
            <a:r>
              <a:rPr lang="zh-CN" altLang="en-US" sz="2400" b="1" dirty="0">
                <a:solidFill>
                  <a:srgbClr val="FF0000"/>
                </a:solidFill>
              </a:rPr>
              <a:t>单复数</a:t>
            </a:r>
            <a:r>
              <a:rPr lang="zh-CN" altLang="en-US" sz="2400" dirty="0">
                <a:solidFill>
                  <a:schemeClr val="tx1"/>
                </a:solidFill>
              </a:rPr>
              <a:t>、</a:t>
            </a:r>
            <a:r>
              <a:rPr lang="zh-CN" altLang="en-US" sz="2400" b="1" dirty="0">
                <a:solidFill>
                  <a:srgbClr val="FF0000"/>
                </a:solidFill>
              </a:rPr>
              <a:t>字数限制</a:t>
            </a:r>
            <a:r>
              <a:rPr lang="zh-CN" altLang="en-US" sz="2400" dirty="0">
                <a:solidFill>
                  <a:schemeClr val="tx1"/>
                </a:solidFill>
              </a:rPr>
              <a:t>、大小写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559496" y="5567971"/>
            <a:ext cx="744220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charset="0"/>
              <a:buChar char="Ø"/>
            </a:pPr>
            <a:r>
              <a:rPr lang="zh-CN" altLang="en-US" sz="2600" b="1" dirty="0">
                <a:solidFill>
                  <a:schemeClr val="accent1"/>
                </a:solidFill>
              </a:rPr>
              <a:t>听后：</a:t>
            </a:r>
            <a:endParaRPr lang="zh-CN" altLang="en-US" sz="26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标题 1"/>
          <p:cNvSpPr>
            <a:spLocks noGrp="1"/>
          </p:cNvSpPr>
          <p:nvPr>
            <p:ph type="title"/>
          </p:nvPr>
        </p:nvSpPr>
        <p:spPr>
          <a:xfrm>
            <a:off x="609600" y="761684"/>
            <a:ext cx="10972800" cy="1143000"/>
          </a:xfrm>
        </p:spPr>
        <p:txBody>
          <a:bodyPr vert="horz" wrap="square" lIns="91440" tIns="45720" rIns="91440" bIns="45720" anchor="ctr"/>
          <a:lstStyle/>
          <a:p>
            <a:r>
              <a:rPr lang="en-US" altLang="zh-CN" dirty="0">
                <a:solidFill>
                  <a:srgbClr val="558ED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Homework</a:t>
            </a:r>
            <a:endParaRPr lang="en-US" altLang="zh-CN" dirty="0">
              <a:solidFill>
                <a:srgbClr val="558ED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2310" y="2331085"/>
            <a:ext cx="10972800" cy="3319780"/>
          </a:xfrm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听力练习：</a:t>
            </a:r>
            <a:r>
              <a:rPr lang="en-US" altLang="zh-CN" sz="320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4-1-1</a:t>
            </a:r>
            <a:r>
              <a:rPr lang="zh-CN" altLang="en-US" sz="320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320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4-2-1</a:t>
            </a:r>
            <a:r>
              <a:rPr lang="zh-CN" altLang="en-US" sz="320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320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4-4-1</a:t>
            </a:r>
            <a:r>
              <a:rPr lang="zh-CN" altLang="en-US" sz="320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320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7-1-1</a:t>
            </a:r>
            <a:r>
              <a:rPr lang="zh-CN" altLang="en-US" sz="320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320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  <a:sym typeface="+mn-ea"/>
              </a:rPr>
              <a:t>8-2-1</a:t>
            </a:r>
            <a:endParaRPr lang="en-US" altLang="zh-CN" sz="3200" b="1" dirty="0">
              <a:latin typeface="Times New Roman" panose="02020603050405020304" pitchFamily="18" charset="0"/>
              <a:ea typeface="Yuanti SC Regular" panose="02010600040101010101" charset="-122"/>
              <a:cs typeface="Times New Roman" panose="02020603050405020304" pitchFamily="18" charset="0"/>
            </a:endParaRPr>
          </a:p>
          <a:p>
            <a:r>
              <a:rPr lang="zh-CN" altLang="en-US" sz="3200" b="0" dirty="0">
                <a:solidFill>
                  <a:srgbClr val="C00000"/>
                </a:solidFill>
                <a:latin typeface="Times New Roman" panose="02020603050405020304" pitchFamily="18" charset="0"/>
                <a:ea typeface="Yuanti SC Regular" panose="02010600040101010101" charset="-122"/>
                <a:cs typeface="Times New Roman" panose="02020603050405020304" pitchFamily="18" charset="0"/>
              </a:rPr>
              <a:t>背诵旅游场景词汇</a:t>
            </a:r>
            <a:endParaRPr lang="zh-CN" altLang="en-US" sz="3200" b="0" dirty="0">
              <a:solidFill>
                <a:srgbClr val="C00000"/>
              </a:solidFill>
              <a:latin typeface="Times New Roman" panose="02020603050405020304" pitchFamily="18" charset="0"/>
              <a:ea typeface="Yuanti SC Regular" panose="02010600040101010101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  <a:defRPr/>
            </a:pPr>
            <a:endParaRPr kumimoji="0" lang="en-US" altLang="zh-CN" sz="3200" b="1" i="0" u="none" strike="noStrike" kern="0" cap="none" spc="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3200" b="1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 </a:t>
            </a:r>
            <a:endParaRPr kumimoji="0" lang="en-US" altLang="zh-CN" sz="3200" b="1" i="0" u="none" strike="noStrike" kern="0" cap="none" spc="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937" y="3225801"/>
            <a:ext cx="3319463" cy="333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87313" y="890588"/>
            <a:ext cx="5700712" cy="709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1439" tIns="45719" rIns="91439" bIns="45719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US" altLang="zh-CN" sz="4010" b="1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Before Traveling ...</a:t>
            </a:r>
            <a:endParaRPr lang="en-US" altLang="zh-CN" sz="4010" b="1" dirty="0">
              <a:solidFill>
                <a:srgbClr val="00B0F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4651375" y="4237038"/>
            <a:ext cx="4505325" cy="23209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1439" tIns="45719" rIns="91439" bIns="45719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US" altLang="zh-CN" sz="3235" b="1" dirty="0">
                <a:solidFill>
                  <a:srgbClr val="FF505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Make a plan --</a:t>
            </a:r>
            <a:r>
              <a:rPr lang="en-US" altLang="zh-CN" sz="3235" dirty="0">
                <a:solidFill>
                  <a:srgbClr val="FF505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35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altLang="zh-CN" sz="3235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US" altLang="zh-CN" sz="2810" dirty="0">
                <a:solidFill>
                  <a:srgbClr val="FFC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Destination </a:t>
            </a:r>
            <a:endParaRPr lang="en-US" altLang="zh-CN" sz="2810" dirty="0">
              <a:solidFill>
                <a:srgbClr val="FFC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US" altLang="zh-CN" sz="2810" dirty="0">
                <a:solidFill>
                  <a:srgbClr val="FFC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Accommodation</a:t>
            </a:r>
            <a:endParaRPr lang="en-US" altLang="zh-CN" sz="2810" dirty="0">
              <a:solidFill>
                <a:srgbClr val="FFC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US" altLang="zh-CN" sz="2810" dirty="0">
                <a:solidFill>
                  <a:srgbClr val="FFC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Budget</a:t>
            </a:r>
            <a:endParaRPr lang="en-US" altLang="zh-CN" sz="2810" dirty="0">
              <a:solidFill>
                <a:srgbClr val="FFC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US" altLang="zh-CN" sz="2810" dirty="0">
                <a:solidFill>
                  <a:srgbClr val="FFC000"/>
                </a:solidFill>
                <a:latin typeface="Comic Sans MS" panose="030F0702030302020204" pitchFamily="66" charset="0"/>
                <a:ea typeface="宋体" panose="02010600030101010101" pitchFamily="2" charset="-122"/>
              </a:rPr>
              <a:t>...</a:t>
            </a:r>
            <a:endParaRPr lang="en-US" altLang="zh-CN" sz="2810" dirty="0">
              <a:solidFill>
                <a:srgbClr val="FFC000"/>
              </a:solidFill>
              <a:latin typeface="Comic Sans MS" panose="030F0702030302020204" pitchFamily="66" charset="0"/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874" y="1807369"/>
            <a:ext cx="3616325" cy="222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9862" y="685800"/>
            <a:ext cx="3044825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168275" y="1374775"/>
            <a:ext cx="5700713" cy="7096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1439" tIns="45719" rIns="91439" bIns="45719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US" altLang="zh-CN" sz="4010" b="1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On</a:t>
            </a:r>
            <a:r>
              <a:rPr lang="zh-CN" altLang="en-US" sz="4010" b="1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4010" b="1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the</a:t>
            </a:r>
            <a:r>
              <a:rPr lang="zh-CN" altLang="en-US" sz="4010" b="1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4010" b="1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way ...</a:t>
            </a:r>
            <a:endParaRPr lang="en-US" altLang="zh-CN" sz="4010" b="1" dirty="0">
              <a:solidFill>
                <a:srgbClr val="00B0F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3060700"/>
            <a:ext cx="38100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4223867" y="2805996"/>
            <a:ext cx="2149475" cy="26892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1439" tIns="45719" rIns="91439" bIns="45719">
            <a:spAutoFit/>
          </a:bodyPr>
          <a:lstStyle/>
          <a:p>
            <a:pPr eaLnBrk="1" hangingPunct="1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810" dirty="0">
                <a:solidFill>
                  <a:srgbClr val="FFC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Diary</a:t>
            </a:r>
            <a:endParaRPr lang="en-US" altLang="zh-CN" sz="2810" dirty="0">
              <a:solidFill>
                <a:srgbClr val="FFC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810" dirty="0">
                <a:solidFill>
                  <a:srgbClr val="FFC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Journal</a:t>
            </a:r>
            <a:endParaRPr lang="en-US" altLang="zh-CN" sz="2810" dirty="0">
              <a:solidFill>
                <a:srgbClr val="FFC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810" dirty="0">
                <a:solidFill>
                  <a:srgbClr val="FFC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Souvenir</a:t>
            </a:r>
            <a:endParaRPr lang="en-US" altLang="zh-CN" sz="2810" dirty="0">
              <a:solidFill>
                <a:srgbClr val="FFC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810" dirty="0">
                <a:solidFill>
                  <a:srgbClr val="FFC000"/>
                </a:solidFill>
                <a:latin typeface="Comic Sans MS" panose="030F0702030302020204" pitchFamily="66" charset="0"/>
                <a:ea typeface="宋体" panose="02010600030101010101" pitchFamily="2" charset="-122"/>
              </a:rPr>
              <a:t>...</a:t>
            </a:r>
            <a:endParaRPr lang="en-US" altLang="zh-CN" sz="2810" dirty="0">
              <a:solidFill>
                <a:srgbClr val="FFC000"/>
              </a:solidFill>
              <a:latin typeface="Comic Sans MS" panose="030F0702030302020204" pitchFamily="66" charset="0"/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825" y="4168775"/>
            <a:ext cx="3589708" cy="268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161" y="764815"/>
            <a:ext cx="3078162" cy="309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683287" y="1672037"/>
            <a:ext cx="6824980" cy="645160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3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华文楷体" panose="02010600040101010101" pitchFamily="2" charset="-122"/>
                <a:sym typeface="Times New Roman" panose="02020603050405020304" pitchFamily="18" charset="0"/>
              </a:rPr>
              <a:t>Transport from airport to Milton </a:t>
            </a:r>
            <a:endParaRPr lang="en-US" altLang="zh-CN" sz="3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华文楷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3" name="图片 2" descr="457ed5fce83b42a34240c36e8618b4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8710" y="2421890"/>
            <a:ext cx="7915910" cy="33623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023745" y="2314575"/>
            <a:ext cx="8145145" cy="7289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lang="en-US" altLang="zh-CN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3200" b="1" kern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7</a:t>
            </a:r>
            <a:r>
              <a:rPr lang="en-US" altLang="zh-CN" sz="3200" b="1" kern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-1-1</a:t>
            </a:r>
            <a:r>
              <a:rPr lang="zh-CN" altLang="en-US" sz="3200" b="1" kern="0" dirty="0">
                <a:solidFill>
                  <a:prstClr val="black"/>
                </a:solidFill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 </a:t>
            </a:r>
            <a:endParaRPr lang="en-US" altLang="zh-CN" sz="3200" b="1" kern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endParaRPr lang="en-US" altLang="zh-CN" sz="3200" b="1" kern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endParaRPr lang="en-US" altLang="zh-CN" sz="3200" b="1" kern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截屏2021-10-06 上午11.10.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62020" y="20320"/>
            <a:ext cx="6402705" cy="6816725"/>
          </a:xfrm>
          <a:prstGeom prst="rect">
            <a:avLst/>
          </a:prstGeom>
        </p:spPr>
      </p:pic>
      <p:pic>
        <p:nvPicPr>
          <p:cNvPr id="4" name="图片 3" descr="截屏2021-10-06 上午11.10.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20"/>
            <a:ext cx="6501765" cy="330200"/>
          </a:xfrm>
          <a:prstGeom prst="rect">
            <a:avLst/>
          </a:prstGeom>
        </p:spPr>
      </p:pic>
      <p:pic>
        <p:nvPicPr>
          <p:cNvPr id="2" name="7-1-1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18789" y="567595"/>
            <a:ext cx="464185" cy="46418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3392" y="0"/>
            <a:ext cx="4104456" cy="330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4151784" y="567595"/>
            <a:ext cx="1656184" cy="330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5027" y="401264"/>
            <a:ext cx="2736304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C7-T1-S1 P10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5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bldLvl="0" animBg="1"/>
      <p:bldP spid="16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截屏2021-10-06 上午11.10.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62020" y="20320"/>
            <a:ext cx="6402705" cy="6816725"/>
          </a:xfrm>
          <a:prstGeom prst="rect">
            <a:avLst/>
          </a:prstGeom>
        </p:spPr>
      </p:pic>
      <p:pic>
        <p:nvPicPr>
          <p:cNvPr id="4" name="图片 3" descr="截屏2021-10-06 上午11.10.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20"/>
            <a:ext cx="6501765" cy="3302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273550" y="3386455"/>
            <a:ext cx="612775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>
                <a:solidFill>
                  <a:srgbClr val="FF0000"/>
                </a:solidFill>
              </a:rPr>
              <a:t>Cab</a:t>
            </a:r>
            <a:endParaRPr lang="en-US" altLang="zh-CN" sz="220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610542" y="4667042"/>
            <a:ext cx="1381125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city center</a:t>
            </a:r>
            <a:endParaRPr lang="en-US" altLang="zh-CN" sz="2200" dirty="0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038090" y="4888230"/>
            <a:ext cx="67437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>
                <a:solidFill>
                  <a:srgbClr val="FF0000"/>
                </a:solidFill>
              </a:rPr>
              <a:t>wait</a:t>
            </a:r>
            <a:endParaRPr lang="en-US" altLang="zh-CN" sz="2200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294559" y="5653997"/>
            <a:ext cx="1626235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>
                <a:solidFill>
                  <a:srgbClr val="FF0000"/>
                </a:solidFill>
              </a:rPr>
              <a:t>door to door</a:t>
            </a:r>
            <a:endParaRPr lang="en-US" altLang="zh-CN" sz="2200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71135" y="6407150"/>
            <a:ext cx="102997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>
                <a:solidFill>
                  <a:srgbClr val="FF0000"/>
                </a:solidFill>
              </a:rPr>
              <a:t>reserve</a:t>
            </a:r>
            <a:endParaRPr lang="en-US" altLang="zh-CN" sz="220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623392" y="0"/>
            <a:ext cx="4176464" cy="330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7-1-1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97835" y="548680"/>
            <a:ext cx="464185" cy="46418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5027" y="401264"/>
            <a:ext cx="2736304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C7-T1-S1 P10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7-1-1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52500" y="803910"/>
            <a:ext cx="464185" cy="46418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3512" y="1036002"/>
            <a:ext cx="8611802" cy="5153744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>
            <a:off x="1919536" y="2492896"/>
            <a:ext cx="43204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919536" y="2996952"/>
            <a:ext cx="86409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2049154" y="3573016"/>
            <a:ext cx="43204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1919536" y="4077072"/>
            <a:ext cx="86409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2027844" y="5661248"/>
            <a:ext cx="140386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4271" y="72944"/>
            <a:ext cx="2736304" cy="584775"/>
          </a:xfrm>
          <a:prstGeom prst="rect">
            <a:avLst/>
          </a:prstGeom>
          <a:solidFill>
            <a:srgbClr val="83992A">
              <a:lumMod val="60000"/>
              <a:lumOff val="40000"/>
            </a:srgbClr>
          </a:solidFill>
          <a:ln>
            <a:noFill/>
          </a:ln>
          <a:effectLst>
            <a:outerShdw blurRad="38100" dist="25400" dir="5400000" rotWithShape="0">
              <a:srgbClr val="000000">
                <a:alpha val="60000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Open Sans" pitchFamily="34" charset="0"/>
                <a:cs typeface="Times New Roman" panose="02020603050405020304" pitchFamily="18" charset="0"/>
                <a:sym typeface="+mn-ea"/>
              </a:rPr>
              <a:t>C7-T1-S1 P10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Open Sans" pitchFamily="34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065836" y="0"/>
            <a:ext cx="2126164" cy="858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commondata" val="eyJoZGlkIjoiYjE0Mjg3Y2YyZmIyMjljODU1OTAzM2M1ZjU4YjRjNWQifQ==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472C4"/>
          </a:solidFill>
          <a:prstDash val="solid"/>
          <a:bevel/>
        </a:ln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venir Roman" panose="020005030200000200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472C4"/>
          </a:solidFill>
          <a:prstDash val="solid"/>
          <a:bevel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venir Roman" panose="020005030200000200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1097</Words>
  <Application>WPS 演示</Application>
  <PresentationFormat>宽屏</PresentationFormat>
  <Paragraphs>202</Paragraphs>
  <Slides>25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55" baseType="lpstr">
      <vt:lpstr>Arial</vt:lpstr>
      <vt:lpstr>宋体</vt:lpstr>
      <vt:lpstr>Wingdings</vt:lpstr>
      <vt:lpstr>等线</vt:lpstr>
      <vt:lpstr>Calibri Light</vt:lpstr>
      <vt:lpstr>Avenir Roman</vt:lpstr>
      <vt:lpstr>ksdb</vt:lpstr>
      <vt:lpstr>Gill Sans Ultra Bold</vt:lpstr>
      <vt:lpstr>华文琥珀</vt:lpstr>
      <vt:lpstr>Calibri</vt:lpstr>
      <vt:lpstr>Times New Roman</vt:lpstr>
      <vt:lpstr>Comic Sans MS</vt:lpstr>
      <vt:lpstr>华文楷体</vt:lpstr>
      <vt:lpstr>Open Sans</vt:lpstr>
      <vt:lpstr>微软雅黑</vt:lpstr>
      <vt:lpstr>Arial Unicode MS</vt:lpstr>
      <vt:lpstr>华文细黑</vt:lpstr>
      <vt:lpstr>Chalkboard</vt:lpstr>
      <vt:lpstr>Mongolian Baiti</vt:lpstr>
      <vt:lpstr>楷体</vt:lpstr>
      <vt:lpstr>Hannotate SC</vt:lpstr>
      <vt:lpstr>楷体_GB2312</vt:lpstr>
      <vt:lpstr>华文新魏</vt:lpstr>
      <vt:lpstr>Wingdings</vt:lpstr>
      <vt:lpstr>Calibri Bold</vt:lpstr>
      <vt:lpstr>Calibri</vt:lpstr>
      <vt:lpstr>Yuanti SC Regular</vt:lpstr>
      <vt:lpstr>Helvetica</vt:lpstr>
      <vt:lpstr>新宋体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Transportation</vt:lpstr>
      <vt:lpstr>旅游活动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Homework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Lyu Jiayi</dc:creator>
  <cp:lastModifiedBy>Alfred</cp:lastModifiedBy>
  <cp:revision>279</cp:revision>
  <dcterms:created xsi:type="dcterms:W3CDTF">2023-11-20T01:21:00Z</dcterms:created>
  <dcterms:modified xsi:type="dcterms:W3CDTF">2024-03-17T10:35:47Z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2052-12.1.0.16399</vt:lpwstr>
  </property>
  <property fmtid="{D5CDD505-2E9C-101B-9397-08002B2CF9AE}" pid="3" name="ICV">
    <vt:lpwstr>DABD35B5B1DBAC2AB4B45A65389AFC4F_42</vt:lpwstr>
  </property>
</Properties>
</file>